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3" r:id="rId2"/>
    <p:sldId id="264" r:id="rId3"/>
    <p:sldId id="266" r:id="rId4"/>
    <p:sldId id="265" r:id="rId5"/>
  </p:sldIdLst>
  <p:sldSz cx="42062400" cy="29260800"/>
  <p:notesSz cx="7010400" cy="9296400"/>
  <p:defaultTextStyle>
    <a:defPPr>
      <a:defRPr lang="en-US"/>
    </a:defPPr>
    <a:lvl1pPr marL="0" algn="l" defTabSz="2037642" rtl="0" eaLnBrk="1" latinLnBrk="0" hangingPunct="1">
      <a:defRPr sz="7985" kern="1200">
        <a:solidFill>
          <a:schemeClr val="tx1"/>
        </a:solidFill>
        <a:latin typeface="+mn-lt"/>
        <a:ea typeface="+mn-ea"/>
        <a:cs typeface="+mn-cs"/>
      </a:defRPr>
    </a:lvl1pPr>
    <a:lvl2pPr marL="2037642" algn="l" defTabSz="2037642" rtl="0" eaLnBrk="1" latinLnBrk="0" hangingPunct="1">
      <a:defRPr sz="7985" kern="1200">
        <a:solidFill>
          <a:schemeClr val="tx1"/>
        </a:solidFill>
        <a:latin typeface="+mn-lt"/>
        <a:ea typeface="+mn-ea"/>
        <a:cs typeface="+mn-cs"/>
      </a:defRPr>
    </a:lvl2pPr>
    <a:lvl3pPr marL="4075284" algn="l" defTabSz="2037642" rtl="0" eaLnBrk="1" latinLnBrk="0" hangingPunct="1">
      <a:defRPr sz="7985" kern="1200">
        <a:solidFill>
          <a:schemeClr val="tx1"/>
        </a:solidFill>
        <a:latin typeface="+mn-lt"/>
        <a:ea typeface="+mn-ea"/>
        <a:cs typeface="+mn-cs"/>
      </a:defRPr>
    </a:lvl3pPr>
    <a:lvl4pPr marL="6112927" algn="l" defTabSz="2037642" rtl="0" eaLnBrk="1" latinLnBrk="0" hangingPunct="1">
      <a:defRPr sz="7985" kern="1200">
        <a:solidFill>
          <a:schemeClr val="tx1"/>
        </a:solidFill>
        <a:latin typeface="+mn-lt"/>
        <a:ea typeface="+mn-ea"/>
        <a:cs typeface="+mn-cs"/>
      </a:defRPr>
    </a:lvl4pPr>
    <a:lvl5pPr marL="8150569" algn="l" defTabSz="2037642" rtl="0" eaLnBrk="1" latinLnBrk="0" hangingPunct="1">
      <a:defRPr sz="7985" kern="1200">
        <a:solidFill>
          <a:schemeClr val="tx1"/>
        </a:solidFill>
        <a:latin typeface="+mn-lt"/>
        <a:ea typeface="+mn-ea"/>
        <a:cs typeface="+mn-cs"/>
      </a:defRPr>
    </a:lvl5pPr>
    <a:lvl6pPr marL="10188211" algn="l" defTabSz="2037642" rtl="0" eaLnBrk="1" latinLnBrk="0" hangingPunct="1">
      <a:defRPr sz="7985" kern="1200">
        <a:solidFill>
          <a:schemeClr val="tx1"/>
        </a:solidFill>
        <a:latin typeface="+mn-lt"/>
        <a:ea typeface="+mn-ea"/>
        <a:cs typeface="+mn-cs"/>
      </a:defRPr>
    </a:lvl6pPr>
    <a:lvl7pPr marL="12225853" algn="l" defTabSz="2037642" rtl="0" eaLnBrk="1" latinLnBrk="0" hangingPunct="1">
      <a:defRPr sz="7985" kern="1200">
        <a:solidFill>
          <a:schemeClr val="tx1"/>
        </a:solidFill>
        <a:latin typeface="+mn-lt"/>
        <a:ea typeface="+mn-ea"/>
        <a:cs typeface="+mn-cs"/>
      </a:defRPr>
    </a:lvl7pPr>
    <a:lvl8pPr marL="14263496" algn="l" defTabSz="2037642" rtl="0" eaLnBrk="1" latinLnBrk="0" hangingPunct="1">
      <a:defRPr sz="7985" kern="1200">
        <a:solidFill>
          <a:schemeClr val="tx1"/>
        </a:solidFill>
        <a:latin typeface="+mn-lt"/>
        <a:ea typeface="+mn-ea"/>
        <a:cs typeface="+mn-cs"/>
      </a:defRPr>
    </a:lvl8pPr>
    <a:lvl9pPr marL="16301138" algn="l" defTabSz="2037642" rtl="0" eaLnBrk="1" latinLnBrk="0" hangingPunct="1">
      <a:defRPr sz="79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16" userDrawn="1">
          <p15:clr>
            <a:srgbClr val="A4A3A4"/>
          </p15:clr>
        </p15:guide>
        <p15:guide id="2" pos="132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EAFF"/>
    <a:srgbClr val="90C5FF"/>
    <a:srgbClr val="AFDEFF"/>
    <a:srgbClr val="D3FBFF"/>
    <a:srgbClr val="6DA1E6"/>
    <a:srgbClr val="E9D1D0"/>
    <a:srgbClr val="6F2927"/>
    <a:srgbClr val="F5E9E9"/>
    <a:srgbClr val="E5DECC"/>
    <a:srgbClr val="EDC8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D445D9-578C-C742-975A-E83DDA5275C4}" v="29" dt="2024-05-06T19:13:07.2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86" autoAdjust="0"/>
    <p:restoredTop sz="94198" autoAdjust="0"/>
  </p:normalViewPr>
  <p:slideViewPr>
    <p:cSldViewPr snapToGrid="0" snapToObjects="1">
      <p:cViewPr varScale="1">
        <p:scale>
          <a:sx n="37" d="100"/>
          <a:sy n="37" d="100"/>
        </p:scale>
        <p:origin x="1104" y="240"/>
      </p:cViewPr>
      <p:guideLst>
        <p:guide orient="horz" pos="9216"/>
        <p:guide pos="13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3952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u, Jiling" userId="4d1d2b9a-4c75-4a3e-868e-2c05ade24218" providerId="ADAL" clId="{8AD0CCC1-37B8-7B42-A5C8-C46A79F5A00F}"/>
    <pc:docChg chg="undo custSel modSld">
      <pc:chgData name="Liu, Jiling" userId="4d1d2b9a-4c75-4a3e-868e-2c05ade24218" providerId="ADAL" clId="{8AD0CCC1-37B8-7B42-A5C8-C46A79F5A00F}" dt="2024-02-23T20:00:06.650" v="459" actId="1035"/>
      <pc:docMkLst>
        <pc:docMk/>
      </pc:docMkLst>
      <pc:sldChg chg="addSp delSp modSp mod">
        <pc:chgData name="Liu, Jiling" userId="4d1d2b9a-4c75-4a3e-868e-2c05ade24218" providerId="ADAL" clId="{8AD0CCC1-37B8-7B42-A5C8-C46A79F5A00F}" dt="2024-02-23T20:00:06.650" v="459" actId="1035"/>
        <pc:sldMkLst>
          <pc:docMk/>
          <pc:sldMk cId="4139423532" sldId="262"/>
        </pc:sldMkLst>
        <pc:spChg chg="mod">
          <ac:chgData name="Liu, Jiling" userId="4d1d2b9a-4c75-4a3e-868e-2c05ade24218" providerId="ADAL" clId="{8AD0CCC1-37B8-7B42-A5C8-C46A79F5A00F}" dt="2024-02-22T16:10:49.462" v="300" actId="14861"/>
          <ac:spMkLst>
            <pc:docMk/>
            <pc:sldMk cId="4139423532" sldId="262"/>
            <ac:spMk id="4" creationId="{00000000-0000-0000-0000-000000000000}"/>
          </ac:spMkLst>
        </pc:spChg>
        <pc:spChg chg="mod">
          <ac:chgData name="Liu, Jiling" userId="4d1d2b9a-4c75-4a3e-868e-2c05ade24218" providerId="ADAL" clId="{8AD0CCC1-37B8-7B42-A5C8-C46A79F5A00F}" dt="2024-02-22T19:02:27.722" v="419" actId="20577"/>
          <ac:spMkLst>
            <pc:docMk/>
            <pc:sldMk cId="4139423532" sldId="262"/>
            <ac:spMk id="5" creationId="{00000000-0000-0000-0000-000000000000}"/>
          </ac:spMkLst>
        </pc:spChg>
        <pc:spChg chg="mod">
          <ac:chgData name="Liu, Jiling" userId="4d1d2b9a-4c75-4a3e-868e-2c05ade24218" providerId="ADAL" clId="{8AD0CCC1-37B8-7B42-A5C8-C46A79F5A00F}" dt="2024-02-22T16:09:41.947" v="297" actId="1036"/>
          <ac:spMkLst>
            <pc:docMk/>
            <pc:sldMk cId="4139423532" sldId="262"/>
            <ac:spMk id="6" creationId="{00000000-0000-0000-0000-000000000000}"/>
          </ac:spMkLst>
        </pc:spChg>
        <pc:spChg chg="mod">
          <ac:chgData name="Liu, Jiling" userId="4d1d2b9a-4c75-4a3e-868e-2c05ade24218" providerId="ADAL" clId="{8AD0CCC1-37B8-7B42-A5C8-C46A79F5A00F}" dt="2024-02-22T16:09:41.947" v="297" actId="1036"/>
          <ac:spMkLst>
            <pc:docMk/>
            <pc:sldMk cId="4139423532" sldId="262"/>
            <ac:spMk id="7" creationId="{00000000-0000-0000-0000-000000000000}"/>
          </ac:spMkLst>
        </pc:spChg>
        <pc:spChg chg="add mod">
          <ac:chgData name="Liu, Jiling" userId="4d1d2b9a-4c75-4a3e-868e-2c05ade24218" providerId="ADAL" clId="{8AD0CCC1-37B8-7B42-A5C8-C46A79F5A00F}" dt="2024-02-22T16:09:10.841" v="285"/>
          <ac:spMkLst>
            <pc:docMk/>
            <pc:sldMk cId="4139423532" sldId="262"/>
            <ac:spMk id="8" creationId="{4AC11397-E840-68DA-956E-01EA29360B3A}"/>
          </ac:spMkLst>
        </pc:spChg>
        <pc:spChg chg="mod">
          <ac:chgData name="Liu, Jiling" userId="4d1d2b9a-4c75-4a3e-868e-2c05ade24218" providerId="ADAL" clId="{8AD0CCC1-37B8-7B42-A5C8-C46A79F5A00F}" dt="2024-02-22T16:09:41.947" v="297" actId="1036"/>
          <ac:spMkLst>
            <pc:docMk/>
            <pc:sldMk cId="4139423532" sldId="262"/>
            <ac:spMk id="15" creationId="{00000000-0000-0000-0000-000000000000}"/>
          </ac:spMkLst>
        </pc:spChg>
        <pc:spChg chg="mod">
          <ac:chgData name="Liu, Jiling" userId="4d1d2b9a-4c75-4a3e-868e-2c05ade24218" providerId="ADAL" clId="{8AD0CCC1-37B8-7B42-A5C8-C46A79F5A00F}" dt="2024-02-22T18:58:37.639" v="352" actId="20577"/>
          <ac:spMkLst>
            <pc:docMk/>
            <pc:sldMk cId="4139423532" sldId="262"/>
            <ac:spMk id="19" creationId="{CB8E2089-007C-52CE-DD8A-4BFC9C8CD832}"/>
          </ac:spMkLst>
        </pc:spChg>
        <pc:spChg chg="mod">
          <ac:chgData name="Liu, Jiling" userId="4d1d2b9a-4c75-4a3e-868e-2c05ade24218" providerId="ADAL" clId="{8AD0CCC1-37B8-7B42-A5C8-C46A79F5A00F}" dt="2024-02-22T16:09:41.947" v="297" actId="1036"/>
          <ac:spMkLst>
            <pc:docMk/>
            <pc:sldMk cId="4139423532" sldId="262"/>
            <ac:spMk id="20" creationId="{07187268-976B-6B96-812C-76BC8A7A62CB}"/>
          </ac:spMkLst>
        </pc:spChg>
        <pc:spChg chg="mod">
          <ac:chgData name="Liu, Jiling" userId="4d1d2b9a-4c75-4a3e-868e-2c05ade24218" providerId="ADAL" clId="{8AD0CCC1-37B8-7B42-A5C8-C46A79F5A00F}" dt="2024-02-22T19:04:23.496" v="429" actId="14100"/>
          <ac:spMkLst>
            <pc:docMk/>
            <pc:sldMk cId="4139423532" sldId="262"/>
            <ac:spMk id="22" creationId="{A70DF94D-8627-012E-D575-F6B70298FA56}"/>
          </ac:spMkLst>
        </pc:spChg>
        <pc:spChg chg="mod">
          <ac:chgData name="Liu, Jiling" userId="4d1d2b9a-4c75-4a3e-868e-2c05ade24218" providerId="ADAL" clId="{8AD0CCC1-37B8-7B42-A5C8-C46A79F5A00F}" dt="2024-02-22T16:09:41.947" v="297" actId="1036"/>
          <ac:spMkLst>
            <pc:docMk/>
            <pc:sldMk cId="4139423532" sldId="262"/>
            <ac:spMk id="27" creationId="{00000000-0000-0000-0000-000000000000}"/>
          </ac:spMkLst>
        </pc:spChg>
        <pc:spChg chg="mod">
          <ac:chgData name="Liu, Jiling" userId="4d1d2b9a-4c75-4a3e-868e-2c05ade24218" providerId="ADAL" clId="{8AD0CCC1-37B8-7B42-A5C8-C46A79F5A00F}" dt="2024-02-22T19:04:39.005" v="439" actId="6549"/>
          <ac:spMkLst>
            <pc:docMk/>
            <pc:sldMk cId="4139423532" sldId="262"/>
            <ac:spMk id="28" creationId="{F252E5DC-FA10-EF26-2C00-01D81ED9F797}"/>
          </ac:spMkLst>
        </pc:spChg>
        <pc:spChg chg="mod">
          <ac:chgData name="Liu, Jiling" userId="4d1d2b9a-4c75-4a3e-868e-2c05ade24218" providerId="ADAL" clId="{8AD0CCC1-37B8-7B42-A5C8-C46A79F5A00F}" dt="2024-02-22T19:04:50.987" v="450" actId="14100"/>
          <ac:spMkLst>
            <pc:docMk/>
            <pc:sldMk cId="4139423532" sldId="262"/>
            <ac:spMk id="30" creationId="{458B81C4-5AFD-262D-A545-435774CFB238}"/>
          </ac:spMkLst>
        </pc:spChg>
        <pc:spChg chg="mod">
          <ac:chgData name="Liu, Jiling" userId="4d1d2b9a-4c75-4a3e-868e-2c05ade24218" providerId="ADAL" clId="{8AD0CCC1-37B8-7B42-A5C8-C46A79F5A00F}" dt="2024-02-22T19:00:16.712" v="412" actId="20577"/>
          <ac:spMkLst>
            <pc:docMk/>
            <pc:sldMk cId="4139423532" sldId="262"/>
            <ac:spMk id="32" creationId="{F4E035AE-1431-6F3B-3F9A-1CE96EC67E2C}"/>
          </ac:spMkLst>
        </pc:spChg>
        <pc:spChg chg="mod">
          <ac:chgData name="Liu, Jiling" userId="4d1d2b9a-4c75-4a3e-868e-2c05ade24218" providerId="ADAL" clId="{8AD0CCC1-37B8-7B42-A5C8-C46A79F5A00F}" dt="2024-02-22T16:09:41.947" v="297" actId="1036"/>
          <ac:spMkLst>
            <pc:docMk/>
            <pc:sldMk cId="4139423532" sldId="262"/>
            <ac:spMk id="33" creationId="{00000000-0000-0000-0000-000000000000}"/>
          </ac:spMkLst>
        </pc:spChg>
        <pc:spChg chg="mod">
          <ac:chgData name="Liu, Jiling" userId="4d1d2b9a-4c75-4a3e-868e-2c05ade24218" providerId="ADAL" clId="{8AD0CCC1-37B8-7B42-A5C8-C46A79F5A00F}" dt="2024-02-22T19:01:57.144" v="414" actId="1036"/>
          <ac:spMkLst>
            <pc:docMk/>
            <pc:sldMk cId="4139423532" sldId="262"/>
            <ac:spMk id="34" creationId="{9725EA81-CA32-7EFE-F948-93B018115793}"/>
          </ac:spMkLst>
        </pc:spChg>
        <pc:spChg chg="mod">
          <ac:chgData name="Liu, Jiling" userId="4d1d2b9a-4c75-4a3e-868e-2c05ade24218" providerId="ADAL" clId="{8AD0CCC1-37B8-7B42-A5C8-C46A79F5A00F}" dt="2024-02-22T19:01:57.144" v="414" actId="1036"/>
          <ac:spMkLst>
            <pc:docMk/>
            <pc:sldMk cId="4139423532" sldId="262"/>
            <ac:spMk id="35" creationId="{B39AD0F8-81AF-C57F-D8C1-43F061894073}"/>
          </ac:spMkLst>
        </pc:spChg>
        <pc:spChg chg="mod">
          <ac:chgData name="Liu, Jiling" userId="4d1d2b9a-4c75-4a3e-868e-2c05ade24218" providerId="ADAL" clId="{8AD0CCC1-37B8-7B42-A5C8-C46A79F5A00F}" dt="2024-02-22T19:01:57.144" v="414" actId="1036"/>
          <ac:spMkLst>
            <pc:docMk/>
            <pc:sldMk cId="4139423532" sldId="262"/>
            <ac:spMk id="36" creationId="{36E8C652-5A3C-701E-366D-A5453FF840A4}"/>
          </ac:spMkLst>
        </pc:spChg>
        <pc:spChg chg="mod">
          <ac:chgData name="Liu, Jiling" userId="4d1d2b9a-4c75-4a3e-868e-2c05ade24218" providerId="ADAL" clId="{8AD0CCC1-37B8-7B42-A5C8-C46A79F5A00F}" dt="2024-02-22T19:01:57.144" v="414" actId="1036"/>
          <ac:spMkLst>
            <pc:docMk/>
            <pc:sldMk cId="4139423532" sldId="262"/>
            <ac:spMk id="40" creationId="{F3B9212C-5A0C-DC02-5B2F-1F333F7E93F2}"/>
          </ac:spMkLst>
        </pc:spChg>
        <pc:spChg chg="mod">
          <ac:chgData name="Liu, Jiling" userId="4d1d2b9a-4c75-4a3e-868e-2c05ade24218" providerId="ADAL" clId="{8AD0CCC1-37B8-7B42-A5C8-C46A79F5A00F}" dt="2024-02-22T19:01:57.144" v="414" actId="1036"/>
          <ac:spMkLst>
            <pc:docMk/>
            <pc:sldMk cId="4139423532" sldId="262"/>
            <ac:spMk id="41" creationId="{8F38AAD1-30C3-48DC-3B0C-8D5C4B25B7F5}"/>
          </ac:spMkLst>
        </pc:spChg>
        <pc:spChg chg="mod">
          <ac:chgData name="Liu, Jiling" userId="4d1d2b9a-4c75-4a3e-868e-2c05ade24218" providerId="ADAL" clId="{8AD0CCC1-37B8-7B42-A5C8-C46A79F5A00F}" dt="2024-02-22T19:01:57.144" v="414" actId="1036"/>
          <ac:spMkLst>
            <pc:docMk/>
            <pc:sldMk cId="4139423532" sldId="262"/>
            <ac:spMk id="42" creationId="{09D09398-CE3B-EFDF-78C4-62B21F0A30F4}"/>
          </ac:spMkLst>
        </pc:spChg>
        <pc:spChg chg="mod">
          <ac:chgData name="Liu, Jiling" userId="4d1d2b9a-4c75-4a3e-868e-2c05ade24218" providerId="ADAL" clId="{8AD0CCC1-37B8-7B42-A5C8-C46A79F5A00F}" dt="2024-02-22T19:01:57.144" v="414" actId="1036"/>
          <ac:spMkLst>
            <pc:docMk/>
            <pc:sldMk cId="4139423532" sldId="262"/>
            <ac:spMk id="57" creationId="{64D16B10-338E-BB85-87A4-6A4CA0C87EAF}"/>
          </ac:spMkLst>
        </pc:spChg>
        <pc:spChg chg="mod">
          <ac:chgData name="Liu, Jiling" userId="4d1d2b9a-4c75-4a3e-868e-2c05ade24218" providerId="ADAL" clId="{8AD0CCC1-37B8-7B42-A5C8-C46A79F5A00F}" dt="2024-02-22T19:01:57.144" v="414" actId="1036"/>
          <ac:spMkLst>
            <pc:docMk/>
            <pc:sldMk cId="4139423532" sldId="262"/>
            <ac:spMk id="58" creationId="{7DDE2CC0-29EC-3997-50FD-8F401C3644F3}"/>
          </ac:spMkLst>
        </pc:spChg>
        <pc:spChg chg="mod">
          <ac:chgData name="Liu, Jiling" userId="4d1d2b9a-4c75-4a3e-868e-2c05ade24218" providerId="ADAL" clId="{8AD0CCC1-37B8-7B42-A5C8-C46A79F5A00F}" dt="2024-02-22T19:01:57.144" v="414" actId="1036"/>
          <ac:spMkLst>
            <pc:docMk/>
            <pc:sldMk cId="4139423532" sldId="262"/>
            <ac:spMk id="59" creationId="{2CB5640B-1E0E-E5EC-559F-5181CBD26BBE}"/>
          </ac:spMkLst>
        </pc:spChg>
        <pc:spChg chg="mod">
          <ac:chgData name="Liu, Jiling" userId="4d1d2b9a-4c75-4a3e-868e-2c05ade24218" providerId="ADAL" clId="{8AD0CCC1-37B8-7B42-A5C8-C46A79F5A00F}" dt="2024-02-22T19:01:57.144" v="414" actId="1036"/>
          <ac:spMkLst>
            <pc:docMk/>
            <pc:sldMk cId="4139423532" sldId="262"/>
            <ac:spMk id="60" creationId="{AF38A701-B2A5-24F6-1ED3-F26846FE0740}"/>
          </ac:spMkLst>
        </pc:spChg>
        <pc:spChg chg="mod">
          <ac:chgData name="Liu, Jiling" userId="4d1d2b9a-4c75-4a3e-868e-2c05ade24218" providerId="ADAL" clId="{8AD0CCC1-37B8-7B42-A5C8-C46A79F5A00F}" dt="2024-02-22T19:01:57.144" v="414" actId="1036"/>
          <ac:spMkLst>
            <pc:docMk/>
            <pc:sldMk cId="4139423532" sldId="262"/>
            <ac:spMk id="63" creationId="{3457C70F-A378-D333-99C1-E0F0584B3CFB}"/>
          </ac:spMkLst>
        </pc:spChg>
        <pc:spChg chg="mod">
          <ac:chgData name="Liu, Jiling" userId="4d1d2b9a-4c75-4a3e-868e-2c05ade24218" providerId="ADAL" clId="{8AD0CCC1-37B8-7B42-A5C8-C46A79F5A00F}" dt="2024-02-23T19:59:45.628" v="454" actId="1076"/>
          <ac:spMkLst>
            <pc:docMk/>
            <pc:sldMk cId="4139423532" sldId="262"/>
            <ac:spMk id="721" creationId="{00000000-0000-0000-0000-000000000000}"/>
          </ac:spMkLst>
        </pc:spChg>
        <pc:spChg chg="mod">
          <ac:chgData name="Liu, Jiling" userId="4d1d2b9a-4c75-4a3e-868e-2c05ade24218" providerId="ADAL" clId="{8AD0CCC1-37B8-7B42-A5C8-C46A79F5A00F}" dt="2024-02-23T19:59:57.823" v="455" actId="1076"/>
          <ac:spMkLst>
            <pc:docMk/>
            <pc:sldMk cId="4139423532" sldId="262"/>
            <ac:spMk id="722" creationId="{00000000-0000-0000-0000-000000000000}"/>
          </ac:spMkLst>
        </pc:spChg>
        <pc:spChg chg="mod">
          <ac:chgData name="Liu, Jiling" userId="4d1d2b9a-4c75-4a3e-868e-2c05ade24218" providerId="ADAL" clId="{8AD0CCC1-37B8-7B42-A5C8-C46A79F5A00F}" dt="2024-02-22T19:01:57.144" v="414" actId="1036"/>
          <ac:spMkLst>
            <pc:docMk/>
            <pc:sldMk cId="4139423532" sldId="262"/>
            <ac:spMk id="1025" creationId="{4F2CAC58-FD45-9C3A-2E23-BBD6FB303308}"/>
          </ac:spMkLst>
        </pc:spChg>
        <pc:spChg chg="mod">
          <ac:chgData name="Liu, Jiling" userId="4d1d2b9a-4c75-4a3e-868e-2c05ade24218" providerId="ADAL" clId="{8AD0CCC1-37B8-7B42-A5C8-C46A79F5A00F}" dt="2024-02-22T19:01:57.144" v="414" actId="1036"/>
          <ac:spMkLst>
            <pc:docMk/>
            <pc:sldMk cId="4139423532" sldId="262"/>
            <ac:spMk id="1028" creationId="{EFAA85EF-B1B0-D625-406F-5C86DDA803DD}"/>
          </ac:spMkLst>
        </pc:spChg>
        <pc:spChg chg="mod">
          <ac:chgData name="Liu, Jiling" userId="4d1d2b9a-4c75-4a3e-868e-2c05ade24218" providerId="ADAL" clId="{8AD0CCC1-37B8-7B42-A5C8-C46A79F5A00F}" dt="2024-02-22T19:01:57.144" v="414" actId="1036"/>
          <ac:spMkLst>
            <pc:docMk/>
            <pc:sldMk cId="4139423532" sldId="262"/>
            <ac:spMk id="1045" creationId="{9C5AB40C-44DA-AD06-9DC3-BA3A9F1546DD}"/>
          </ac:spMkLst>
        </pc:spChg>
        <pc:spChg chg="mod">
          <ac:chgData name="Liu, Jiling" userId="4d1d2b9a-4c75-4a3e-868e-2c05ade24218" providerId="ADAL" clId="{8AD0CCC1-37B8-7B42-A5C8-C46A79F5A00F}" dt="2024-02-22T19:01:57.144" v="414" actId="1036"/>
          <ac:spMkLst>
            <pc:docMk/>
            <pc:sldMk cId="4139423532" sldId="262"/>
            <ac:spMk id="1046" creationId="{DCDB4613-FB5E-97E1-C38C-44C9B47FC56D}"/>
          </ac:spMkLst>
        </pc:spChg>
        <pc:spChg chg="mod">
          <ac:chgData name="Liu, Jiling" userId="4d1d2b9a-4c75-4a3e-868e-2c05ade24218" providerId="ADAL" clId="{8AD0CCC1-37B8-7B42-A5C8-C46A79F5A00F}" dt="2024-02-22T19:01:57.144" v="414" actId="1036"/>
          <ac:spMkLst>
            <pc:docMk/>
            <pc:sldMk cId="4139423532" sldId="262"/>
            <ac:spMk id="1047" creationId="{623DEE8C-8FEF-0593-9AAA-CE1D2AA23834}"/>
          </ac:spMkLst>
        </pc:spChg>
        <pc:spChg chg="mod">
          <ac:chgData name="Liu, Jiling" userId="4d1d2b9a-4c75-4a3e-868e-2c05ade24218" providerId="ADAL" clId="{8AD0CCC1-37B8-7B42-A5C8-C46A79F5A00F}" dt="2024-02-22T16:08:21.809" v="282" actId="1076"/>
          <ac:spMkLst>
            <pc:docMk/>
            <pc:sldMk cId="4139423532" sldId="262"/>
            <ac:spMk id="1050" creationId="{F09582EF-79E4-2372-1507-B56ABC568E0C}"/>
          </ac:spMkLst>
        </pc:spChg>
        <pc:spChg chg="mod">
          <ac:chgData name="Liu, Jiling" userId="4d1d2b9a-4c75-4a3e-868e-2c05ade24218" providerId="ADAL" clId="{8AD0CCC1-37B8-7B42-A5C8-C46A79F5A00F}" dt="2024-02-22T16:08:21.809" v="282" actId="1076"/>
          <ac:spMkLst>
            <pc:docMk/>
            <pc:sldMk cId="4139423532" sldId="262"/>
            <ac:spMk id="1051" creationId="{2843C384-034A-7AD3-DB44-5198C53DA5A1}"/>
          </ac:spMkLst>
        </pc:spChg>
        <pc:grpChg chg="mod">
          <ac:chgData name="Liu, Jiling" userId="4d1d2b9a-4c75-4a3e-868e-2c05ade24218" providerId="ADAL" clId="{8AD0CCC1-37B8-7B42-A5C8-C46A79F5A00F}" dt="2024-02-22T16:09:41.947" v="297" actId="1036"/>
          <ac:grpSpMkLst>
            <pc:docMk/>
            <pc:sldMk cId="4139423532" sldId="262"/>
            <ac:grpSpMk id="2" creationId="{00000000-0000-0000-0000-000000000000}"/>
          </ac:grpSpMkLst>
        </pc:grpChg>
        <pc:grpChg chg="mod">
          <ac:chgData name="Liu, Jiling" userId="4d1d2b9a-4c75-4a3e-868e-2c05ade24218" providerId="ADAL" clId="{8AD0CCC1-37B8-7B42-A5C8-C46A79F5A00F}" dt="2024-02-22T16:09:41.947" v="297" actId="1036"/>
          <ac:grpSpMkLst>
            <pc:docMk/>
            <pc:sldMk cId="4139423532" sldId="262"/>
            <ac:grpSpMk id="3" creationId="{00000000-0000-0000-0000-000000000000}"/>
          </ac:grpSpMkLst>
        </pc:grpChg>
        <pc:grpChg chg="add mod">
          <ac:chgData name="Liu, Jiling" userId="4d1d2b9a-4c75-4a3e-868e-2c05ade24218" providerId="ADAL" clId="{8AD0CCC1-37B8-7B42-A5C8-C46A79F5A00F}" dt="2024-02-22T16:08:21.809" v="282" actId="1076"/>
          <ac:grpSpMkLst>
            <pc:docMk/>
            <pc:sldMk cId="4139423532" sldId="262"/>
            <ac:grpSpMk id="9" creationId="{08C7586F-BA69-B3DB-65F5-0FCC224E3F69}"/>
          </ac:grpSpMkLst>
        </pc:grpChg>
        <pc:grpChg chg="del">
          <ac:chgData name="Liu, Jiling" userId="4d1d2b9a-4c75-4a3e-868e-2c05ade24218" providerId="ADAL" clId="{8AD0CCC1-37B8-7B42-A5C8-C46A79F5A00F}" dt="2024-02-22T15:52:40.431" v="69" actId="478"/>
          <ac:grpSpMkLst>
            <pc:docMk/>
            <pc:sldMk cId="4139423532" sldId="262"/>
            <ac:grpSpMk id="10" creationId="{8F3B8991-C86C-204F-BF3C-590F4987CC3C}"/>
          </ac:grpSpMkLst>
        </pc:grpChg>
        <pc:grpChg chg="mod">
          <ac:chgData name="Liu, Jiling" userId="4d1d2b9a-4c75-4a3e-868e-2c05ade24218" providerId="ADAL" clId="{8AD0CCC1-37B8-7B42-A5C8-C46A79F5A00F}" dt="2024-02-22T16:09:41.947" v="297" actId="1036"/>
          <ac:grpSpMkLst>
            <pc:docMk/>
            <pc:sldMk cId="4139423532" sldId="262"/>
            <ac:grpSpMk id="16" creationId="{95059AB8-5A16-B459-96D2-B62A755AACAF}"/>
          </ac:grpSpMkLst>
        </pc:grpChg>
        <pc:grpChg chg="mod">
          <ac:chgData name="Liu, Jiling" userId="4d1d2b9a-4c75-4a3e-868e-2c05ade24218" providerId="ADAL" clId="{8AD0CCC1-37B8-7B42-A5C8-C46A79F5A00F}" dt="2024-02-22T16:09:55.937" v="298" actId="14100"/>
          <ac:grpSpMkLst>
            <pc:docMk/>
            <pc:sldMk cId="4139423532" sldId="262"/>
            <ac:grpSpMk id="18" creationId="{06AB353F-28D9-CB53-E4B2-3EE2A467BD81}"/>
          </ac:grpSpMkLst>
        </pc:grpChg>
        <pc:grpChg chg="mod">
          <ac:chgData name="Liu, Jiling" userId="4d1d2b9a-4c75-4a3e-868e-2c05ade24218" providerId="ADAL" clId="{8AD0CCC1-37B8-7B42-A5C8-C46A79F5A00F}" dt="2024-02-23T20:00:06.650" v="459" actId="1035"/>
          <ac:grpSpMkLst>
            <pc:docMk/>
            <pc:sldMk cId="4139423532" sldId="262"/>
            <ac:grpSpMk id="720" creationId="{00000000-0000-0000-0000-000000000000}"/>
          </ac:grpSpMkLst>
        </pc:grpChg>
        <pc:grpChg chg="mod">
          <ac:chgData name="Liu, Jiling" userId="4d1d2b9a-4c75-4a3e-868e-2c05ade24218" providerId="ADAL" clId="{8AD0CCC1-37B8-7B42-A5C8-C46A79F5A00F}" dt="2024-02-22T16:08:21.809" v="282" actId="1076"/>
          <ac:grpSpMkLst>
            <pc:docMk/>
            <pc:sldMk cId="4139423532" sldId="262"/>
            <ac:grpSpMk id="1048" creationId="{9A12AE36-6B22-6152-C73B-7E5737BD14FC}"/>
          </ac:grpSpMkLst>
        </pc:grpChg>
        <pc:graphicFrameChg chg="mod modGraphic">
          <ac:chgData name="Liu, Jiling" userId="4d1d2b9a-4c75-4a3e-868e-2c05ade24218" providerId="ADAL" clId="{8AD0CCC1-37B8-7B42-A5C8-C46A79F5A00F}" dt="2024-02-22T16:09:41.947" v="297" actId="1036"/>
          <ac:graphicFrameMkLst>
            <pc:docMk/>
            <pc:sldMk cId="4139423532" sldId="262"/>
            <ac:graphicFrameMk id="23" creationId="{88B7F83D-2DC4-ED92-2B0C-F27498A5B795}"/>
          </ac:graphicFrameMkLst>
        </pc:graphicFrameChg>
        <pc:graphicFrameChg chg="mod modGraphic">
          <ac:chgData name="Liu, Jiling" userId="4d1d2b9a-4c75-4a3e-868e-2c05ade24218" providerId="ADAL" clId="{8AD0CCC1-37B8-7B42-A5C8-C46A79F5A00F}" dt="2024-02-22T19:05:09.842" v="453" actId="20577"/>
          <ac:graphicFrameMkLst>
            <pc:docMk/>
            <pc:sldMk cId="4139423532" sldId="262"/>
            <ac:graphicFrameMk id="29" creationId="{F8A1F93B-9E48-E8D9-42E7-471AD219FA6D}"/>
          </ac:graphicFrameMkLst>
        </pc:graphicFrameChg>
        <pc:picChg chg="mod">
          <ac:chgData name="Liu, Jiling" userId="4d1d2b9a-4c75-4a3e-868e-2c05ade24218" providerId="ADAL" clId="{8AD0CCC1-37B8-7B42-A5C8-C46A79F5A00F}" dt="2024-02-22T16:08:21.809" v="282" actId="1076"/>
          <ac:picMkLst>
            <pc:docMk/>
            <pc:sldMk cId="4139423532" sldId="262"/>
            <ac:picMk id="1049" creationId="{9B8A9298-4756-BEFE-1527-48894A3FF6FD}"/>
          </ac:picMkLst>
        </pc:picChg>
        <pc:picChg chg="mod">
          <ac:chgData name="Liu, Jiling" userId="4d1d2b9a-4c75-4a3e-868e-2c05ade24218" providerId="ADAL" clId="{8AD0CCC1-37B8-7B42-A5C8-C46A79F5A00F}" dt="2024-02-22T16:08:21.809" v="282" actId="1076"/>
          <ac:picMkLst>
            <pc:docMk/>
            <pc:sldMk cId="4139423532" sldId="262"/>
            <ac:picMk id="1052" creationId="{CB64D006-2091-61DA-E491-68B2B8B82EBD}"/>
          </ac:picMkLst>
        </pc:picChg>
        <pc:picChg chg="mod">
          <ac:chgData name="Liu, Jiling" userId="4d1d2b9a-4c75-4a3e-868e-2c05ade24218" providerId="ADAL" clId="{8AD0CCC1-37B8-7B42-A5C8-C46A79F5A00F}" dt="2024-02-22T16:09:41.947" v="297" actId="1036"/>
          <ac:picMkLst>
            <pc:docMk/>
            <pc:sldMk cId="4139423532" sldId="262"/>
            <ac:picMk id="1053" creationId="{C98F9243-FB9C-53CE-7D3C-9EE96FCB9C01}"/>
          </ac:picMkLst>
        </pc:picChg>
        <pc:picChg chg="mod">
          <ac:chgData name="Liu, Jiling" userId="4d1d2b9a-4c75-4a3e-868e-2c05ade24218" providerId="ADAL" clId="{8AD0CCC1-37B8-7B42-A5C8-C46A79F5A00F}" dt="2024-02-22T16:09:41.947" v="297" actId="1036"/>
          <ac:picMkLst>
            <pc:docMk/>
            <pc:sldMk cId="4139423532" sldId="262"/>
            <ac:picMk id="1054" creationId="{F2FF7961-FAEC-D4FC-4D6E-339CFB247F4A}"/>
          </ac:picMkLst>
        </pc:picChg>
        <pc:picChg chg="mod">
          <ac:chgData name="Liu, Jiling" userId="4d1d2b9a-4c75-4a3e-868e-2c05ade24218" providerId="ADAL" clId="{8AD0CCC1-37B8-7B42-A5C8-C46A79F5A00F}" dt="2024-02-22T16:09:41.947" v="297" actId="1036"/>
          <ac:picMkLst>
            <pc:docMk/>
            <pc:sldMk cId="4139423532" sldId="262"/>
            <ac:picMk id="1055" creationId="{8C3CFB56-A0C9-4398-2849-07568520CB56}"/>
          </ac:picMkLst>
        </pc:picChg>
        <pc:cxnChg chg="mod">
          <ac:chgData name="Liu, Jiling" userId="4d1d2b9a-4c75-4a3e-868e-2c05ade24218" providerId="ADAL" clId="{8AD0CCC1-37B8-7B42-A5C8-C46A79F5A00F}" dt="2024-02-22T19:01:57.144" v="414" actId="1036"/>
          <ac:cxnSpMkLst>
            <pc:docMk/>
            <pc:sldMk cId="4139423532" sldId="262"/>
            <ac:cxnSpMk id="44" creationId="{90AF3BC3-8335-5B2D-1F0F-70BC1D508203}"/>
          </ac:cxnSpMkLst>
        </pc:cxnChg>
        <pc:cxnChg chg="mod">
          <ac:chgData name="Liu, Jiling" userId="4d1d2b9a-4c75-4a3e-868e-2c05ade24218" providerId="ADAL" clId="{8AD0CCC1-37B8-7B42-A5C8-C46A79F5A00F}" dt="2024-02-22T19:01:57.144" v="414" actId="1036"/>
          <ac:cxnSpMkLst>
            <pc:docMk/>
            <pc:sldMk cId="4139423532" sldId="262"/>
            <ac:cxnSpMk id="47" creationId="{60D144A6-5CEB-E5C8-E2F5-2491698BCC35}"/>
          </ac:cxnSpMkLst>
        </pc:cxnChg>
        <pc:cxnChg chg="mod">
          <ac:chgData name="Liu, Jiling" userId="4d1d2b9a-4c75-4a3e-868e-2c05ade24218" providerId="ADAL" clId="{8AD0CCC1-37B8-7B42-A5C8-C46A79F5A00F}" dt="2024-02-22T19:01:57.144" v="414" actId="1036"/>
          <ac:cxnSpMkLst>
            <pc:docMk/>
            <pc:sldMk cId="4139423532" sldId="262"/>
            <ac:cxnSpMk id="51" creationId="{EBEEF541-426D-9DEE-B4C0-1EE58C4907AF}"/>
          </ac:cxnSpMkLst>
        </pc:cxnChg>
        <pc:cxnChg chg="mod">
          <ac:chgData name="Liu, Jiling" userId="4d1d2b9a-4c75-4a3e-868e-2c05ade24218" providerId="ADAL" clId="{8AD0CCC1-37B8-7B42-A5C8-C46A79F5A00F}" dt="2024-02-22T19:01:57.144" v="414" actId="1036"/>
          <ac:cxnSpMkLst>
            <pc:docMk/>
            <pc:sldMk cId="4139423532" sldId="262"/>
            <ac:cxnSpMk id="54" creationId="{BB7A8357-767D-D8DF-1EB3-AE626C2A4850}"/>
          </ac:cxnSpMkLst>
        </pc:cxnChg>
        <pc:cxnChg chg="mod">
          <ac:chgData name="Liu, Jiling" userId="4d1d2b9a-4c75-4a3e-868e-2c05ade24218" providerId="ADAL" clId="{8AD0CCC1-37B8-7B42-A5C8-C46A79F5A00F}" dt="2024-02-22T19:01:57.144" v="414" actId="1036"/>
          <ac:cxnSpMkLst>
            <pc:docMk/>
            <pc:sldMk cId="4139423532" sldId="262"/>
            <ac:cxnSpMk id="62" creationId="{D0F2322B-BC2F-8DAD-6AE7-4ADDB25E9F22}"/>
          </ac:cxnSpMkLst>
        </pc:cxnChg>
        <pc:cxnChg chg="mod">
          <ac:chgData name="Liu, Jiling" userId="4d1d2b9a-4c75-4a3e-868e-2c05ade24218" providerId="ADAL" clId="{8AD0CCC1-37B8-7B42-A5C8-C46A79F5A00F}" dt="2024-02-22T19:01:57.144" v="414" actId="1036"/>
          <ac:cxnSpMkLst>
            <pc:docMk/>
            <pc:sldMk cId="4139423532" sldId="262"/>
            <ac:cxnSpMk id="1024" creationId="{8D0FF60E-D21E-0D86-2401-ED52856AB4F8}"/>
          </ac:cxnSpMkLst>
        </pc:cxnChg>
        <pc:cxnChg chg="mod">
          <ac:chgData name="Liu, Jiling" userId="4d1d2b9a-4c75-4a3e-868e-2c05ade24218" providerId="ADAL" clId="{8AD0CCC1-37B8-7B42-A5C8-C46A79F5A00F}" dt="2024-02-22T19:01:57.144" v="414" actId="1036"/>
          <ac:cxnSpMkLst>
            <pc:docMk/>
            <pc:sldMk cId="4139423532" sldId="262"/>
            <ac:cxnSpMk id="1027" creationId="{382C53E5-84B4-8ACA-35B3-FB16CDA228A8}"/>
          </ac:cxnSpMkLst>
        </pc:cxnChg>
        <pc:cxnChg chg="mod">
          <ac:chgData name="Liu, Jiling" userId="4d1d2b9a-4c75-4a3e-868e-2c05ade24218" providerId="ADAL" clId="{8AD0CCC1-37B8-7B42-A5C8-C46A79F5A00F}" dt="2024-02-22T19:01:57.144" v="414" actId="1036"/>
          <ac:cxnSpMkLst>
            <pc:docMk/>
            <pc:sldMk cId="4139423532" sldId="262"/>
            <ac:cxnSpMk id="1032" creationId="{CF49F644-7C17-47F9-A52F-5BF95797B258}"/>
          </ac:cxnSpMkLst>
        </pc:cxnChg>
        <pc:cxnChg chg="mod">
          <ac:chgData name="Liu, Jiling" userId="4d1d2b9a-4c75-4a3e-868e-2c05ade24218" providerId="ADAL" clId="{8AD0CCC1-37B8-7B42-A5C8-C46A79F5A00F}" dt="2024-02-22T19:01:57.144" v="414" actId="1036"/>
          <ac:cxnSpMkLst>
            <pc:docMk/>
            <pc:sldMk cId="4139423532" sldId="262"/>
            <ac:cxnSpMk id="1034" creationId="{96FAC1B7-794B-2985-B3CE-36D30D9DAC58}"/>
          </ac:cxnSpMkLst>
        </pc:cxnChg>
        <pc:cxnChg chg="mod">
          <ac:chgData name="Liu, Jiling" userId="4d1d2b9a-4c75-4a3e-868e-2c05ade24218" providerId="ADAL" clId="{8AD0CCC1-37B8-7B42-A5C8-C46A79F5A00F}" dt="2024-02-22T19:01:57.144" v="414" actId="1036"/>
          <ac:cxnSpMkLst>
            <pc:docMk/>
            <pc:sldMk cId="4139423532" sldId="262"/>
            <ac:cxnSpMk id="1040" creationId="{D195DB26-5BBC-7509-04FE-9603614ACE69}"/>
          </ac:cxnSpMkLst>
        </pc:cxnChg>
      </pc:sldChg>
    </pc:docChg>
  </pc:docChgLst>
  <pc:docChgLst>
    <pc:chgData name="Liu, Jiling" userId="4d1d2b9a-4c75-4a3e-868e-2c05ade24218" providerId="ADAL" clId="{01D445D9-578C-C742-975A-E83DDA5275C4}"/>
    <pc:docChg chg="undo custSel addSld delSld modSld sldOrd modMainMaster modNotesMaster">
      <pc:chgData name="Liu, Jiling" userId="4d1d2b9a-4c75-4a3e-868e-2c05ade24218" providerId="ADAL" clId="{01D445D9-578C-C742-975A-E83DDA5275C4}" dt="2024-05-06T19:16:42.683" v="1374" actId="20578"/>
      <pc:docMkLst>
        <pc:docMk/>
      </pc:docMkLst>
      <pc:sldChg chg="addSp delSp modSp add del mod modNotes">
        <pc:chgData name="Liu, Jiling" userId="4d1d2b9a-4c75-4a3e-868e-2c05ade24218" providerId="ADAL" clId="{01D445D9-578C-C742-975A-E83DDA5275C4}" dt="2024-05-06T18:35:24.998" v="1055" actId="2696"/>
        <pc:sldMkLst>
          <pc:docMk/>
          <pc:sldMk cId="4139423532" sldId="262"/>
        </pc:sldMkLst>
        <pc:spChg chg="add del 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4" creationId="{00000000-0000-0000-0000-000000000000}"/>
          </ac:spMkLst>
        </pc:spChg>
        <pc:spChg chg="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5" creationId="{00000000-0000-0000-0000-000000000000}"/>
          </ac:spMkLst>
        </pc:spChg>
        <pc:spChg chg="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6" creationId="{00000000-0000-0000-0000-000000000000}"/>
          </ac:spMkLst>
        </pc:spChg>
        <pc:spChg chg="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7" creationId="{00000000-0000-0000-0000-000000000000}"/>
          </ac:spMkLst>
        </pc:spChg>
        <pc:spChg chg="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8" creationId="{4AC11397-E840-68DA-956E-01EA29360B3A}"/>
          </ac:spMkLst>
        </pc:spChg>
        <pc:spChg chg="add del mod">
          <ac:chgData name="Liu, Jiling" userId="4d1d2b9a-4c75-4a3e-868e-2c05ade24218" providerId="ADAL" clId="{01D445D9-578C-C742-975A-E83DDA5275C4}" dt="2024-05-05T18:09:12.912" v="4"/>
          <ac:spMkLst>
            <pc:docMk/>
            <pc:sldMk cId="4139423532" sldId="262"/>
            <ac:spMk id="10" creationId="{51C1F8C0-47D8-59D6-F6FE-0F4C0040E8F3}"/>
          </ac:spMkLst>
        </pc:spChg>
        <pc:spChg chg="add del mod">
          <ac:chgData name="Liu, Jiling" userId="4d1d2b9a-4c75-4a3e-868e-2c05ade24218" providerId="ADAL" clId="{01D445D9-578C-C742-975A-E83DDA5275C4}" dt="2024-05-05T18:44:15.509" v="18"/>
          <ac:spMkLst>
            <pc:docMk/>
            <pc:sldMk cId="4139423532" sldId="262"/>
            <ac:spMk id="10" creationId="{7BD86728-CCB1-B1A1-20B7-8BDFCDFB8A25}"/>
          </ac:spMkLst>
        </pc:spChg>
        <pc:spChg chg="add del mod">
          <ac:chgData name="Liu, Jiling" userId="4d1d2b9a-4c75-4a3e-868e-2c05ade24218" providerId="ADAL" clId="{01D445D9-578C-C742-975A-E83DDA5275C4}" dt="2024-05-05T18:09:13.740" v="6"/>
          <ac:spMkLst>
            <pc:docMk/>
            <pc:sldMk cId="4139423532" sldId="262"/>
            <ac:spMk id="11" creationId="{5F5FE78B-A39B-332C-6540-A9A9E51A8CEA}"/>
          </ac:spMkLst>
        </pc:spChg>
        <pc:spChg chg="add del mod">
          <ac:chgData name="Liu, Jiling" userId="4d1d2b9a-4c75-4a3e-868e-2c05ade24218" providerId="ADAL" clId="{01D445D9-578C-C742-975A-E83DDA5275C4}" dt="2024-05-05T18:44:32.278" v="26" actId="478"/>
          <ac:spMkLst>
            <pc:docMk/>
            <pc:sldMk cId="4139423532" sldId="262"/>
            <ac:spMk id="11" creationId="{67E95574-4E51-8B0B-B7D1-1B8BDA39AE9F}"/>
          </ac:spMkLst>
        </pc:spChg>
        <pc:spChg chg="add del mod">
          <ac:chgData name="Liu, Jiling" userId="4d1d2b9a-4c75-4a3e-868e-2c05ade24218" providerId="ADAL" clId="{01D445D9-578C-C742-975A-E83DDA5275C4}" dt="2024-05-05T18:44:31.117" v="25" actId="767"/>
          <ac:spMkLst>
            <pc:docMk/>
            <pc:sldMk cId="4139423532" sldId="262"/>
            <ac:spMk id="12" creationId="{A2AA2E17-16DD-0DE2-8C59-706E165CD82F}"/>
          </ac:spMkLst>
        </pc:spChg>
        <pc:spChg chg="add del mod">
          <ac:chgData name="Liu, Jiling" userId="4d1d2b9a-4c75-4a3e-868e-2c05ade24218" providerId="ADAL" clId="{01D445D9-578C-C742-975A-E83DDA5275C4}" dt="2024-05-05T18:09:14.938" v="8"/>
          <ac:spMkLst>
            <pc:docMk/>
            <pc:sldMk cId="4139423532" sldId="262"/>
            <ac:spMk id="12" creationId="{FFD19AEF-F2DE-E39C-4925-D26EE355A43F}"/>
          </ac:spMkLst>
        </pc:spChg>
        <pc:spChg chg="add del mod">
          <ac:chgData name="Liu, Jiling" userId="4d1d2b9a-4c75-4a3e-868e-2c05ade24218" providerId="ADAL" clId="{01D445D9-578C-C742-975A-E83DDA5275C4}" dt="2024-05-05T18:09:43.843" v="14"/>
          <ac:spMkLst>
            <pc:docMk/>
            <pc:sldMk cId="4139423532" sldId="262"/>
            <ac:spMk id="13" creationId="{B171984E-626C-F5D4-1020-C4EE633EDA7C}"/>
          </ac:spMkLst>
        </pc:spChg>
        <pc:spChg chg="add del mod">
          <ac:chgData name="Liu, Jiling" userId="4d1d2b9a-4c75-4a3e-868e-2c05ade24218" providerId="ADAL" clId="{01D445D9-578C-C742-975A-E83DDA5275C4}" dt="2024-05-05T18:09:43.014" v="12"/>
          <ac:spMkLst>
            <pc:docMk/>
            <pc:sldMk cId="4139423532" sldId="262"/>
            <ac:spMk id="14" creationId="{90EC17D6-0260-C358-4912-CCA269B9E70F}"/>
          </ac:spMkLst>
        </pc:spChg>
        <pc:spChg chg="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15" creationId="{00000000-0000-0000-0000-000000000000}"/>
          </ac:spMkLst>
        </pc:spChg>
        <pc:spChg chg="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19" creationId="{CB8E2089-007C-52CE-DD8A-4BFC9C8CD832}"/>
          </ac:spMkLst>
        </pc:spChg>
        <pc:spChg chg="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20" creationId="{07187268-976B-6B96-812C-76BC8A7A62CB}"/>
          </ac:spMkLst>
        </pc:spChg>
        <pc:spChg chg="add del 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22" creationId="{A70DF94D-8627-012E-D575-F6B70298FA56}"/>
          </ac:spMkLst>
        </pc:spChg>
        <pc:spChg chg="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27" creationId="{00000000-0000-0000-0000-000000000000}"/>
          </ac:spMkLst>
        </pc:spChg>
        <pc:spChg chg="add del 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28" creationId="{F252E5DC-FA10-EF26-2C00-01D81ED9F797}"/>
          </ac:spMkLst>
        </pc:spChg>
        <pc:spChg chg="add del 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30" creationId="{458B81C4-5AFD-262D-A545-435774CFB238}"/>
          </ac:spMkLst>
        </pc:spChg>
        <pc:spChg chg="add del 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32" creationId="{F4E035AE-1431-6F3B-3F9A-1CE96EC67E2C}"/>
          </ac:spMkLst>
        </pc:spChg>
        <pc:spChg chg="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33" creationId="{00000000-0000-0000-0000-000000000000}"/>
          </ac:spMkLst>
        </pc:spChg>
        <pc:spChg chg="add del 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34" creationId="{9725EA81-CA32-7EFE-F948-93B018115793}"/>
          </ac:spMkLst>
        </pc:spChg>
        <pc:spChg chg="add del 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35" creationId="{B39AD0F8-81AF-C57F-D8C1-43F061894073}"/>
          </ac:spMkLst>
        </pc:spChg>
        <pc:spChg chg="add del 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36" creationId="{36E8C652-5A3C-701E-366D-A5453FF840A4}"/>
          </ac:spMkLst>
        </pc:spChg>
        <pc:spChg chg="add del 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40" creationId="{F3B9212C-5A0C-DC02-5B2F-1F333F7E93F2}"/>
          </ac:spMkLst>
        </pc:spChg>
        <pc:spChg chg="add del 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41" creationId="{8F38AAD1-30C3-48DC-3B0C-8D5C4B25B7F5}"/>
          </ac:spMkLst>
        </pc:spChg>
        <pc:spChg chg="add del 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42" creationId="{09D09398-CE3B-EFDF-78C4-62B21F0A30F4}"/>
          </ac:spMkLst>
        </pc:spChg>
        <pc:spChg chg="add del 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57" creationId="{64D16B10-338E-BB85-87A4-6A4CA0C87EAF}"/>
          </ac:spMkLst>
        </pc:spChg>
        <pc:spChg chg="add del 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58" creationId="{7DDE2CC0-29EC-3997-50FD-8F401C3644F3}"/>
          </ac:spMkLst>
        </pc:spChg>
        <pc:spChg chg="add del 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59" creationId="{2CB5640B-1E0E-E5EC-559F-5181CBD26BBE}"/>
          </ac:spMkLst>
        </pc:spChg>
        <pc:spChg chg="add del 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60" creationId="{AF38A701-B2A5-24F6-1ED3-F26846FE0740}"/>
          </ac:spMkLst>
        </pc:spChg>
        <pc:spChg chg="add del 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63" creationId="{3457C70F-A378-D333-99C1-E0F0584B3CFB}"/>
          </ac:spMkLst>
        </pc:spChg>
        <pc:spChg chg="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721" creationId="{00000000-0000-0000-0000-000000000000}"/>
          </ac:spMkLst>
        </pc:spChg>
        <pc:spChg chg="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722" creationId="{00000000-0000-0000-0000-000000000000}"/>
          </ac:spMkLst>
        </pc:spChg>
        <pc:spChg chg="add del 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1025" creationId="{4F2CAC58-FD45-9C3A-2E23-BBD6FB303308}"/>
          </ac:spMkLst>
        </pc:spChg>
        <pc:spChg chg="add del 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1028" creationId="{EFAA85EF-B1B0-D625-406F-5C86DDA803DD}"/>
          </ac:spMkLst>
        </pc:spChg>
        <pc:spChg chg="add del 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1045" creationId="{9C5AB40C-44DA-AD06-9DC3-BA3A9F1546DD}"/>
          </ac:spMkLst>
        </pc:spChg>
        <pc:spChg chg="add del 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1046" creationId="{DCDB4613-FB5E-97E1-C38C-44C9B47FC56D}"/>
          </ac:spMkLst>
        </pc:spChg>
        <pc:spChg chg="add del 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1047" creationId="{623DEE8C-8FEF-0593-9AAA-CE1D2AA23834}"/>
          </ac:spMkLst>
        </pc:spChg>
        <pc:spChg chg="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1050" creationId="{F09582EF-79E4-2372-1507-B56ABC568E0C}"/>
          </ac:spMkLst>
        </pc:spChg>
        <pc:spChg chg="mod">
          <ac:chgData name="Liu, Jiling" userId="4d1d2b9a-4c75-4a3e-868e-2c05ade24218" providerId="ADAL" clId="{01D445D9-578C-C742-975A-E83DDA5275C4}" dt="2024-05-06T18:14:18.336" v="28"/>
          <ac:spMkLst>
            <pc:docMk/>
            <pc:sldMk cId="4139423532" sldId="262"/>
            <ac:spMk id="1051" creationId="{2843C384-034A-7AD3-DB44-5198C53DA5A1}"/>
          </ac:spMkLst>
        </pc:spChg>
        <pc:grpChg chg="add del mod">
          <ac:chgData name="Liu, Jiling" userId="4d1d2b9a-4c75-4a3e-868e-2c05ade24218" providerId="ADAL" clId="{01D445D9-578C-C742-975A-E83DDA5275C4}" dt="2024-05-06T18:14:18.336" v="28"/>
          <ac:grpSpMkLst>
            <pc:docMk/>
            <pc:sldMk cId="4139423532" sldId="262"/>
            <ac:grpSpMk id="2" creationId="{00000000-0000-0000-0000-000000000000}"/>
          </ac:grpSpMkLst>
        </pc:grpChg>
        <pc:grpChg chg="add del mod">
          <ac:chgData name="Liu, Jiling" userId="4d1d2b9a-4c75-4a3e-868e-2c05ade24218" providerId="ADAL" clId="{01D445D9-578C-C742-975A-E83DDA5275C4}" dt="2024-05-06T18:14:18.336" v="28"/>
          <ac:grpSpMkLst>
            <pc:docMk/>
            <pc:sldMk cId="4139423532" sldId="262"/>
            <ac:grpSpMk id="3" creationId="{00000000-0000-0000-0000-000000000000}"/>
          </ac:grpSpMkLst>
        </pc:grpChg>
        <pc:grpChg chg="add del mod">
          <ac:chgData name="Liu, Jiling" userId="4d1d2b9a-4c75-4a3e-868e-2c05ade24218" providerId="ADAL" clId="{01D445D9-578C-C742-975A-E83DDA5275C4}" dt="2024-05-06T18:14:18.336" v="28"/>
          <ac:grpSpMkLst>
            <pc:docMk/>
            <pc:sldMk cId="4139423532" sldId="262"/>
            <ac:grpSpMk id="9" creationId="{08C7586F-BA69-B3DB-65F5-0FCC224E3F69}"/>
          </ac:grpSpMkLst>
        </pc:grpChg>
        <pc:grpChg chg="add del mod">
          <ac:chgData name="Liu, Jiling" userId="4d1d2b9a-4c75-4a3e-868e-2c05ade24218" providerId="ADAL" clId="{01D445D9-578C-C742-975A-E83DDA5275C4}" dt="2024-05-06T18:14:18.336" v="28"/>
          <ac:grpSpMkLst>
            <pc:docMk/>
            <pc:sldMk cId="4139423532" sldId="262"/>
            <ac:grpSpMk id="16" creationId="{95059AB8-5A16-B459-96D2-B62A755AACAF}"/>
          </ac:grpSpMkLst>
        </pc:grpChg>
        <pc:grpChg chg="add del mod">
          <ac:chgData name="Liu, Jiling" userId="4d1d2b9a-4c75-4a3e-868e-2c05ade24218" providerId="ADAL" clId="{01D445D9-578C-C742-975A-E83DDA5275C4}" dt="2024-05-06T18:14:18.336" v="28"/>
          <ac:grpSpMkLst>
            <pc:docMk/>
            <pc:sldMk cId="4139423532" sldId="262"/>
            <ac:grpSpMk id="18" creationId="{06AB353F-28D9-CB53-E4B2-3EE2A467BD81}"/>
          </ac:grpSpMkLst>
        </pc:grpChg>
        <pc:grpChg chg="add del mod">
          <ac:chgData name="Liu, Jiling" userId="4d1d2b9a-4c75-4a3e-868e-2c05ade24218" providerId="ADAL" clId="{01D445D9-578C-C742-975A-E83DDA5275C4}" dt="2024-05-06T18:14:18.336" v="28"/>
          <ac:grpSpMkLst>
            <pc:docMk/>
            <pc:sldMk cId="4139423532" sldId="262"/>
            <ac:grpSpMk id="720" creationId="{00000000-0000-0000-0000-000000000000}"/>
          </ac:grpSpMkLst>
        </pc:grpChg>
        <pc:grpChg chg="mod">
          <ac:chgData name="Liu, Jiling" userId="4d1d2b9a-4c75-4a3e-868e-2c05ade24218" providerId="ADAL" clId="{01D445D9-578C-C742-975A-E83DDA5275C4}" dt="2024-05-06T18:14:18.336" v="28"/>
          <ac:grpSpMkLst>
            <pc:docMk/>
            <pc:sldMk cId="4139423532" sldId="262"/>
            <ac:grpSpMk id="1048" creationId="{9A12AE36-6B22-6152-C73B-7E5737BD14FC}"/>
          </ac:grpSpMkLst>
        </pc:grpChg>
        <pc:graphicFrameChg chg="add del mod">
          <ac:chgData name="Liu, Jiling" userId="4d1d2b9a-4c75-4a3e-868e-2c05ade24218" providerId="ADAL" clId="{01D445D9-578C-C742-975A-E83DDA5275C4}" dt="2024-05-06T18:14:18.336" v="28"/>
          <ac:graphicFrameMkLst>
            <pc:docMk/>
            <pc:sldMk cId="4139423532" sldId="262"/>
            <ac:graphicFrameMk id="23" creationId="{88B7F83D-2DC4-ED92-2B0C-F27498A5B795}"/>
          </ac:graphicFrameMkLst>
        </pc:graphicFrameChg>
        <pc:graphicFrameChg chg="add del mod">
          <ac:chgData name="Liu, Jiling" userId="4d1d2b9a-4c75-4a3e-868e-2c05ade24218" providerId="ADAL" clId="{01D445D9-578C-C742-975A-E83DDA5275C4}" dt="2024-05-06T18:14:18.336" v="28"/>
          <ac:graphicFrameMkLst>
            <pc:docMk/>
            <pc:sldMk cId="4139423532" sldId="262"/>
            <ac:graphicFrameMk id="29" creationId="{F8A1F93B-9E48-E8D9-42E7-471AD219FA6D}"/>
          </ac:graphicFrameMkLst>
        </pc:graphicFrameChg>
        <pc:picChg chg="mod">
          <ac:chgData name="Liu, Jiling" userId="4d1d2b9a-4c75-4a3e-868e-2c05ade24218" providerId="ADAL" clId="{01D445D9-578C-C742-975A-E83DDA5275C4}" dt="2024-05-06T18:14:18.336" v="28"/>
          <ac:picMkLst>
            <pc:docMk/>
            <pc:sldMk cId="4139423532" sldId="262"/>
            <ac:picMk id="1049" creationId="{9B8A9298-4756-BEFE-1527-48894A3FF6FD}"/>
          </ac:picMkLst>
        </pc:picChg>
        <pc:picChg chg="mod">
          <ac:chgData name="Liu, Jiling" userId="4d1d2b9a-4c75-4a3e-868e-2c05ade24218" providerId="ADAL" clId="{01D445D9-578C-C742-975A-E83DDA5275C4}" dt="2024-05-06T18:14:18.336" v="28"/>
          <ac:picMkLst>
            <pc:docMk/>
            <pc:sldMk cId="4139423532" sldId="262"/>
            <ac:picMk id="1052" creationId="{CB64D006-2091-61DA-E491-68B2B8B82EBD}"/>
          </ac:picMkLst>
        </pc:picChg>
        <pc:picChg chg="add del mod">
          <ac:chgData name="Liu, Jiling" userId="4d1d2b9a-4c75-4a3e-868e-2c05ade24218" providerId="ADAL" clId="{01D445D9-578C-C742-975A-E83DDA5275C4}" dt="2024-05-06T18:14:18.336" v="28"/>
          <ac:picMkLst>
            <pc:docMk/>
            <pc:sldMk cId="4139423532" sldId="262"/>
            <ac:picMk id="1053" creationId="{C98F9243-FB9C-53CE-7D3C-9EE96FCB9C01}"/>
          </ac:picMkLst>
        </pc:picChg>
        <pc:picChg chg="add del mod">
          <ac:chgData name="Liu, Jiling" userId="4d1d2b9a-4c75-4a3e-868e-2c05ade24218" providerId="ADAL" clId="{01D445D9-578C-C742-975A-E83DDA5275C4}" dt="2024-05-06T18:14:18.336" v="28"/>
          <ac:picMkLst>
            <pc:docMk/>
            <pc:sldMk cId="4139423532" sldId="262"/>
            <ac:picMk id="1054" creationId="{F2FF7961-FAEC-D4FC-4D6E-339CFB247F4A}"/>
          </ac:picMkLst>
        </pc:picChg>
        <pc:picChg chg="add del mod">
          <ac:chgData name="Liu, Jiling" userId="4d1d2b9a-4c75-4a3e-868e-2c05ade24218" providerId="ADAL" clId="{01D445D9-578C-C742-975A-E83DDA5275C4}" dt="2024-05-06T18:14:18.336" v="28"/>
          <ac:picMkLst>
            <pc:docMk/>
            <pc:sldMk cId="4139423532" sldId="262"/>
            <ac:picMk id="1055" creationId="{8C3CFB56-A0C9-4398-2849-07568520CB56}"/>
          </ac:picMkLst>
        </pc:picChg>
        <pc:cxnChg chg="add del mod">
          <ac:chgData name="Liu, Jiling" userId="4d1d2b9a-4c75-4a3e-868e-2c05ade24218" providerId="ADAL" clId="{01D445D9-578C-C742-975A-E83DDA5275C4}" dt="2024-05-06T18:14:18.336" v="28"/>
          <ac:cxnSpMkLst>
            <pc:docMk/>
            <pc:sldMk cId="4139423532" sldId="262"/>
            <ac:cxnSpMk id="44" creationId="{90AF3BC3-8335-5B2D-1F0F-70BC1D508203}"/>
          </ac:cxnSpMkLst>
        </pc:cxnChg>
        <pc:cxnChg chg="add del mod">
          <ac:chgData name="Liu, Jiling" userId="4d1d2b9a-4c75-4a3e-868e-2c05ade24218" providerId="ADAL" clId="{01D445D9-578C-C742-975A-E83DDA5275C4}" dt="2024-05-06T18:14:18.336" v="28"/>
          <ac:cxnSpMkLst>
            <pc:docMk/>
            <pc:sldMk cId="4139423532" sldId="262"/>
            <ac:cxnSpMk id="47" creationId="{60D144A6-5CEB-E5C8-E2F5-2491698BCC35}"/>
          </ac:cxnSpMkLst>
        </pc:cxnChg>
        <pc:cxnChg chg="add del mod">
          <ac:chgData name="Liu, Jiling" userId="4d1d2b9a-4c75-4a3e-868e-2c05ade24218" providerId="ADAL" clId="{01D445D9-578C-C742-975A-E83DDA5275C4}" dt="2024-05-06T18:14:18.336" v="28"/>
          <ac:cxnSpMkLst>
            <pc:docMk/>
            <pc:sldMk cId="4139423532" sldId="262"/>
            <ac:cxnSpMk id="51" creationId="{EBEEF541-426D-9DEE-B4C0-1EE58C4907AF}"/>
          </ac:cxnSpMkLst>
        </pc:cxnChg>
        <pc:cxnChg chg="add del mod">
          <ac:chgData name="Liu, Jiling" userId="4d1d2b9a-4c75-4a3e-868e-2c05ade24218" providerId="ADAL" clId="{01D445D9-578C-C742-975A-E83DDA5275C4}" dt="2024-05-06T18:14:18.336" v="28"/>
          <ac:cxnSpMkLst>
            <pc:docMk/>
            <pc:sldMk cId="4139423532" sldId="262"/>
            <ac:cxnSpMk id="54" creationId="{BB7A8357-767D-D8DF-1EB3-AE626C2A4850}"/>
          </ac:cxnSpMkLst>
        </pc:cxnChg>
        <pc:cxnChg chg="add del mod">
          <ac:chgData name="Liu, Jiling" userId="4d1d2b9a-4c75-4a3e-868e-2c05ade24218" providerId="ADAL" clId="{01D445D9-578C-C742-975A-E83DDA5275C4}" dt="2024-05-06T18:14:18.336" v="28"/>
          <ac:cxnSpMkLst>
            <pc:docMk/>
            <pc:sldMk cId="4139423532" sldId="262"/>
            <ac:cxnSpMk id="62" creationId="{D0F2322B-BC2F-8DAD-6AE7-4ADDB25E9F22}"/>
          </ac:cxnSpMkLst>
        </pc:cxnChg>
        <pc:cxnChg chg="add del mod">
          <ac:chgData name="Liu, Jiling" userId="4d1d2b9a-4c75-4a3e-868e-2c05ade24218" providerId="ADAL" clId="{01D445D9-578C-C742-975A-E83DDA5275C4}" dt="2024-05-06T18:14:18.336" v="28"/>
          <ac:cxnSpMkLst>
            <pc:docMk/>
            <pc:sldMk cId="4139423532" sldId="262"/>
            <ac:cxnSpMk id="1024" creationId="{8D0FF60E-D21E-0D86-2401-ED52856AB4F8}"/>
          </ac:cxnSpMkLst>
        </pc:cxnChg>
        <pc:cxnChg chg="add del mod">
          <ac:chgData name="Liu, Jiling" userId="4d1d2b9a-4c75-4a3e-868e-2c05ade24218" providerId="ADAL" clId="{01D445D9-578C-C742-975A-E83DDA5275C4}" dt="2024-05-06T18:14:18.336" v="28"/>
          <ac:cxnSpMkLst>
            <pc:docMk/>
            <pc:sldMk cId="4139423532" sldId="262"/>
            <ac:cxnSpMk id="1027" creationId="{382C53E5-84B4-8ACA-35B3-FB16CDA228A8}"/>
          </ac:cxnSpMkLst>
        </pc:cxnChg>
        <pc:cxnChg chg="add del mod">
          <ac:chgData name="Liu, Jiling" userId="4d1d2b9a-4c75-4a3e-868e-2c05ade24218" providerId="ADAL" clId="{01D445D9-578C-C742-975A-E83DDA5275C4}" dt="2024-05-06T18:14:18.336" v="28"/>
          <ac:cxnSpMkLst>
            <pc:docMk/>
            <pc:sldMk cId="4139423532" sldId="262"/>
            <ac:cxnSpMk id="1032" creationId="{CF49F644-7C17-47F9-A52F-5BF95797B258}"/>
          </ac:cxnSpMkLst>
        </pc:cxnChg>
        <pc:cxnChg chg="add del mod">
          <ac:chgData name="Liu, Jiling" userId="4d1d2b9a-4c75-4a3e-868e-2c05ade24218" providerId="ADAL" clId="{01D445D9-578C-C742-975A-E83DDA5275C4}" dt="2024-05-06T18:14:18.336" v="28"/>
          <ac:cxnSpMkLst>
            <pc:docMk/>
            <pc:sldMk cId="4139423532" sldId="262"/>
            <ac:cxnSpMk id="1034" creationId="{96FAC1B7-794B-2985-B3CE-36D30D9DAC58}"/>
          </ac:cxnSpMkLst>
        </pc:cxnChg>
        <pc:cxnChg chg="add del mod">
          <ac:chgData name="Liu, Jiling" userId="4d1d2b9a-4c75-4a3e-868e-2c05ade24218" providerId="ADAL" clId="{01D445D9-578C-C742-975A-E83DDA5275C4}" dt="2024-05-06T18:14:18.336" v="28"/>
          <ac:cxnSpMkLst>
            <pc:docMk/>
            <pc:sldMk cId="4139423532" sldId="262"/>
            <ac:cxnSpMk id="1040" creationId="{D195DB26-5BBC-7509-04FE-9603614ACE69}"/>
          </ac:cxnSpMkLst>
        </pc:cxnChg>
      </pc:sldChg>
      <pc:sldChg chg="addSp delSp modSp new mod">
        <pc:chgData name="Liu, Jiling" userId="4d1d2b9a-4c75-4a3e-868e-2c05ade24218" providerId="ADAL" clId="{01D445D9-578C-C742-975A-E83DDA5275C4}" dt="2024-05-06T19:13:07.297" v="1211" actId="167"/>
        <pc:sldMkLst>
          <pc:docMk/>
          <pc:sldMk cId="1596341946" sldId="263"/>
        </pc:sldMkLst>
        <pc:spChg chg="del">
          <ac:chgData name="Liu, Jiling" userId="4d1d2b9a-4c75-4a3e-868e-2c05ade24218" providerId="ADAL" clId="{01D445D9-578C-C742-975A-E83DDA5275C4}" dt="2024-05-06T18:14:31.980" v="29" actId="478"/>
          <ac:spMkLst>
            <pc:docMk/>
            <pc:sldMk cId="1596341946" sldId="263"/>
            <ac:spMk id="2" creationId="{907D578F-6059-4845-AC4C-0398A1100756}"/>
          </ac:spMkLst>
        </pc:spChg>
        <pc:spChg chg="add mod">
          <ac:chgData name="Liu, Jiling" userId="4d1d2b9a-4c75-4a3e-868e-2c05ade24218" providerId="ADAL" clId="{01D445D9-578C-C742-975A-E83DDA5275C4}" dt="2024-05-06T19:13:07.297" v="1211" actId="167"/>
          <ac:spMkLst>
            <pc:docMk/>
            <pc:sldMk cId="1596341946" sldId="263"/>
            <ac:spMk id="2" creationId="{A5CCC335-5A9C-0986-46CE-2FC56F4A367C}"/>
          </ac:spMkLst>
        </pc:spChg>
        <pc:spChg chg="del">
          <ac:chgData name="Liu, Jiling" userId="4d1d2b9a-4c75-4a3e-868e-2c05ade24218" providerId="ADAL" clId="{01D445D9-578C-C742-975A-E83DDA5275C4}" dt="2024-05-06T18:14:33.421" v="30" actId="478"/>
          <ac:spMkLst>
            <pc:docMk/>
            <pc:sldMk cId="1596341946" sldId="263"/>
            <ac:spMk id="3" creationId="{E69910D9-C080-68B0-3F9F-2B607D171BE7}"/>
          </ac:spMkLst>
        </pc:spChg>
        <pc:spChg chg="add del mod">
          <ac:chgData name="Liu, Jiling" userId="4d1d2b9a-4c75-4a3e-868e-2c05ade24218" providerId="ADAL" clId="{01D445D9-578C-C742-975A-E83DDA5275C4}" dt="2024-05-06T18:24:49.993" v="862" actId="478"/>
          <ac:spMkLst>
            <pc:docMk/>
            <pc:sldMk cId="1596341946" sldId="263"/>
            <ac:spMk id="4" creationId="{6002B38C-7755-F2F7-7C03-536FD3A620E1}"/>
          </ac:spMkLst>
        </pc:spChg>
        <pc:spChg chg="add del">
          <ac:chgData name="Liu, Jiling" userId="4d1d2b9a-4c75-4a3e-868e-2c05ade24218" providerId="ADAL" clId="{01D445D9-578C-C742-975A-E83DDA5275C4}" dt="2024-05-06T18:24:23.096" v="860" actId="22"/>
          <ac:spMkLst>
            <pc:docMk/>
            <pc:sldMk cId="1596341946" sldId="263"/>
            <ac:spMk id="8" creationId="{B6CE68C6-1D17-7E10-C1FF-52BFFFD7685A}"/>
          </ac:spMkLst>
        </pc:spChg>
        <pc:spChg chg="add del mod topLvl">
          <ac:chgData name="Liu, Jiling" userId="4d1d2b9a-4c75-4a3e-868e-2c05ade24218" providerId="ADAL" clId="{01D445D9-578C-C742-975A-E83DDA5275C4}" dt="2024-05-06T18:38:46.728" v="1094" actId="20577"/>
          <ac:spMkLst>
            <pc:docMk/>
            <pc:sldMk cId="1596341946" sldId="263"/>
            <ac:spMk id="10" creationId="{B32E2C3C-2DE4-964C-0160-1A75930F32CD}"/>
          </ac:spMkLst>
        </pc:spChg>
        <pc:spChg chg="mod topLvl">
          <ac:chgData name="Liu, Jiling" userId="4d1d2b9a-4c75-4a3e-868e-2c05ade24218" providerId="ADAL" clId="{01D445D9-578C-C742-975A-E83DDA5275C4}" dt="2024-05-06T18:35:58.057" v="1057" actId="207"/>
          <ac:spMkLst>
            <pc:docMk/>
            <pc:sldMk cId="1596341946" sldId="263"/>
            <ac:spMk id="11" creationId="{4072CEDD-DCD9-29DC-C23D-F15398B4B3DA}"/>
          </ac:spMkLst>
        </pc:spChg>
        <pc:spChg chg="mod">
          <ac:chgData name="Liu, Jiling" userId="4d1d2b9a-4c75-4a3e-868e-2c05ade24218" providerId="ADAL" clId="{01D445D9-578C-C742-975A-E83DDA5275C4}" dt="2024-05-06T18:38:54.696" v="1095"/>
          <ac:spMkLst>
            <pc:docMk/>
            <pc:sldMk cId="1596341946" sldId="263"/>
            <ac:spMk id="13" creationId="{58D963C6-CA84-3DBD-03C3-98EA37D8890E}"/>
          </ac:spMkLst>
        </pc:spChg>
        <pc:spChg chg="mod">
          <ac:chgData name="Liu, Jiling" userId="4d1d2b9a-4c75-4a3e-868e-2c05ade24218" providerId="ADAL" clId="{01D445D9-578C-C742-975A-E83DDA5275C4}" dt="2024-05-06T18:36:22.017" v="1061" actId="207"/>
          <ac:spMkLst>
            <pc:docMk/>
            <pc:sldMk cId="1596341946" sldId="263"/>
            <ac:spMk id="14" creationId="{A2121391-FD91-9460-93C9-9C8AE86DF927}"/>
          </ac:spMkLst>
        </pc:spChg>
        <pc:spChg chg="add del mod">
          <ac:chgData name="Liu, Jiling" userId="4d1d2b9a-4c75-4a3e-868e-2c05ade24218" providerId="ADAL" clId="{01D445D9-578C-C742-975A-E83DDA5275C4}" dt="2024-05-06T18:25:35.183" v="868" actId="478"/>
          <ac:spMkLst>
            <pc:docMk/>
            <pc:sldMk cId="1596341946" sldId="263"/>
            <ac:spMk id="15" creationId="{1CFCA576-D339-6067-4E15-E0E4560491F9}"/>
          </ac:spMkLst>
        </pc:spChg>
        <pc:spChg chg="mod">
          <ac:chgData name="Liu, Jiling" userId="4d1d2b9a-4c75-4a3e-868e-2c05ade24218" providerId="ADAL" clId="{01D445D9-578C-C742-975A-E83DDA5275C4}" dt="2024-05-06T18:43:13.598" v="1145" actId="2085"/>
          <ac:spMkLst>
            <pc:docMk/>
            <pc:sldMk cId="1596341946" sldId="263"/>
            <ac:spMk id="17" creationId="{4563CDBF-5E42-A39A-3020-84E0060ECB54}"/>
          </ac:spMkLst>
        </pc:spChg>
        <pc:spChg chg="mod">
          <ac:chgData name="Liu, Jiling" userId="4d1d2b9a-4c75-4a3e-868e-2c05ade24218" providerId="ADAL" clId="{01D445D9-578C-C742-975A-E83DDA5275C4}" dt="2024-05-06T18:43:13.598" v="1145" actId="2085"/>
          <ac:spMkLst>
            <pc:docMk/>
            <pc:sldMk cId="1596341946" sldId="263"/>
            <ac:spMk id="18" creationId="{7F7F0E74-F23D-8B26-604E-C31BCF7E1CB3}"/>
          </ac:spMkLst>
        </pc:spChg>
        <pc:spChg chg="mod">
          <ac:chgData name="Liu, Jiling" userId="4d1d2b9a-4c75-4a3e-868e-2c05ade24218" providerId="ADAL" clId="{01D445D9-578C-C742-975A-E83DDA5275C4}" dt="2024-05-06T18:40:10.331" v="1138" actId="2085"/>
          <ac:spMkLst>
            <pc:docMk/>
            <pc:sldMk cId="1596341946" sldId="263"/>
            <ac:spMk id="20" creationId="{3802BC8B-6474-EB48-7DA3-D7D904126F4A}"/>
          </ac:spMkLst>
        </pc:spChg>
        <pc:spChg chg="mod">
          <ac:chgData name="Liu, Jiling" userId="4d1d2b9a-4c75-4a3e-868e-2c05ade24218" providerId="ADAL" clId="{01D445D9-578C-C742-975A-E83DDA5275C4}" dt="2024-05-06T18:37:06.935" v="1075" actId="207"/>
          <ac:spMkLst>
            <pc:docMk/>
            <pc:sldMk cId="1596341946" sldId="263"/>
            <ac:spMk id="21" creationId="{C3982943-BC4D-96AB-DD5F-E78874E2C213}"/>
          </ac:spMkLst>
        </pc:spChg>
        <pc:spChg chg="mod">
          <ac:chgData name="Liu, Jiling" userId="4d1d2b9a-4c75-4a3e-868e-2c05ade24218" providerId="ADAL" clId="{01D445D9-578C-C742-975A-E83DDA5275C4}" dt="2024-05-06T18:39:18.769" v="1119" actId="20577"/>
          <ac:spMkLst>
            <pc:docMk/>
            <pc:sldMk cId="1596341946" sldId="263"/>
            <ac:spMk id="23" creationId="{3729DB0D-A9D4-96DB-0DE1-549F3859AAE0}"/>
          </ac:spMkLst>
        </pc:spChg>
        <pc:spChg chg="mod">
          <ac:chgData name="Liu, Jiling" userId="4d1d2b9a-4c75-4a3e-868e-2c05ade24218" providerId="ADAL" clId="{01D445D9-578C-C742-975A-E83DDA5275C4}" dt="2024-05-06T18:36:52.764" v="1070" actId="207"/>
          <ac:spMkLst>
            <pc:docMk/>
            <pc:sldMk cId="1596341946" sldId="263"/>
            <ac:spMk id="24" creationId="{4E36E4B6-C399-8D1B-52AC-1EF160424757}"/>
          </ac:spMkLst>
        </pc:spChg>
        <pc:spChg chg="add mod">
          <ac:chgData name="Liu, Jiling" userId="4d1d2b9a-4c75-4a3e-868e-2c05ade24218" providerId="ADAL" clId="{01D445D9-578C-C742-975A-E83DDA5275C4}" dt="2024-05-06T18:38:25.407" v="1091" actId="6549"/>
          <ac:spMkLst>
            <pc:docMk/>
            <pc:sldMk cId="1596341946" sldId="263"/>
            <ac:spMk id="25" creationId="{65BD864B-6AE3-A0E7-27D0-89E294D48EAB}"/>
          </ac:spMkLst>
        </pc:spChg>
        <pc:spChg chg="add mod">
          <ac:chgData name="Liu, Jiling" userId="4d1d2b9a-4c75-4a3e-868e-2c05ade24218" providerId="ADAL" clId="{01D445D9-578C-C742-975A-E83DDA5275C4}" dt="2024-05-06T18:38:22.618" v="1090" actId="6549"/>
          <ac:spMkLst>
            <pc:docMk/>
            <pc:sldMk cId="1596341946" sldId="263"/>
            <ac:spMk id="27" creationId="{9F79BE51-8D09-2934-41A3-D9B1D5BB4BE5}"/>
          </ac:spMkLst>
        </pc:spChg>
        <pc:spChg chg="add mod">
          <ac:chgData name="Liu, Jiling" userId="4d1d2b9a-4c75-4a3e-868e-2c05ade24218" providerId="ADAL" clId="{01D445D9-578C-C742-975A-E83DDA5275C4}" dt="2024-05-06T18:38:19.464" v="1089" actId="6549"/>
          <ac:spMkLst>
            <pc:docMk/>
            <pc:sldMk cId="1596341946" sldId="263"/>
            <ac:spMk id="29" creationId="{868892C8-A167-507F-635E-2CAFD5CC2C83}"/>
          </ac:spMkLst>
        </pc:spChg>
        <pc:spChg chg="add del mod">
          <ac:chgData name="Liu, Jiling" userId="4d1d2b9a-4c75-4a3e-868e-2c05ade24218" providerId="ADAL" clId="{01D445D9-578C-C742-975A-E83DDA5275C4}" dt="2024-05-06T18:38:10.463" v="1084" actId="478"/>
          <ac:spMkLst>
            <pc:docMk/>
            <pc:sldMk cId="1596341946" sldId="263"/>
            <ac:spMk id="30" creationId="{DE326547-8C4F-87E5-9806-ABE1A9D5E9B6}"/>
          </ac:spMkLst>
        </pc:spChg>
        <pc:spChg chg="add del mod">
          <ac:chgData name="Liu, Jiling" userId="4d1d2b9a-4c75-4a3e-868e-2c05ade24218" providerId="ADAL" clId="{01D445D9-578C-C742-975A-E83DDA5275C4}" dt="2024-05-06T18:38:16.611" v="1088" actId="478"/>
          <ac:spMkLst>
            <pc:docMk/>
            <pc:sldMk cId="1596341946" sldId="263"/>
            <ac:spMk id="31" creationId="{BC5CDE98-D2ED-7558-1B35-A689CC30C3E4}"/>
          </ac:spMkLst>
        </pc:spChg>
        <pc:spChg chg="add del mod">
          <ac:chgData name="Liu, Jiling" userId="4d1d2b9a-4c75-4a3e-868e-2c05ade24218" providerId="ADAL" clId="{01D445D9-578C-C742-975A-E83DDA5275C4}" dt="2024-05-06T18:38:13.311" v="1085" actId="478"/>
          <ac:spMkLst>
            <pc:docMk/>
            <pc:sldMk cId="1596341946" sldId="263"/>
            <ac:spMk id="32" creationId="{5E7AB4E5-4E9F-4893-C4B5-741B539630DF}"/>
          </ac:spMkLst>
        </pc:spChg>
        <pc:spChg chg="add del mod">
          <ac:chgData name="Liu, Jiling" userId="4d1d2b9a-4c75-4a3e-868e-2c05ade24218" providerId="ADAL" clId="{01D445D9-578C-C742-975A-E83DDA5275C4}" dt="2024-05-06T18:38:13.311" v="1085" actId="478"/>
          <ac:spMkLst>
            <pc:docMk/>
            <pc:sldMk cId="1596341946" sldId="263"/>
            <ac:spMk id="33" creationId="{62BCD9D0-AFFC-731B-2225-5223CE68A1A3}"/>
          </ac:spMkLst>
        </pc:spChg>
        <pc:spChg chg="add del mod">
          <ac:chgData name="Liu, Jiling" userId="4d1d2b9a-4c75-4a3e-868e-2c05ade24218" providerId="ADAL" clId="{01D445D9-578C-C742-975A-E83DDA5275C4}" dt="2024-05-06T18:38:13.311" v="1085" actId="478"/>
          <ac:spMkLst>
            <pc:docMk/>
            <pc:sldMk cId="1596341946" sldId="263"/>
            <ac:spMk id="34" creationId="{68D04CE9-441A-01DE-5583-9211C019F0B3}"/>
          </ac:spMkLst>
        </pc:spChg>
        <pc:spChg chg="add del mod">
          <ac:chgData name="Liu, Jiling" userId="4d1d2b9a-4c75-4a3e-868e-2c05ade24218" providerId="ADAL" clId="{01D445D9-578C-C742-975A-E83DDA5275C4}" dt="2024-05-06T18:38:13.311" v="1085" actId="478"/>
          <ac:spMkLst>
            <pc:docMk/>
            <pc:sldMk cId="1596341946" sldId="263"/>
            <ac:spMk id="35" creationId="{FB17C0AB-2B2C-3DA7-9539-1662B169006F}"/>
          </ac:spMkLst>
        </pc:spChg>
        <pc:spChg chg="add del mod">
          <ac:chgData name="Liu, Jiling" userId="4d1d2b9a-4c75-4a3e-868e-2c05ade24218" providerId="ADAL" clId="{01D445D9-578C-C742-975A-E83DDA5275C4}" dt="2024-05-06T18:38:13.311" v="1085" actId="478"/>
          <ac:spMkLst>
            <pc:docMk/>
            <pc:sldMk cId="1596341946" sldId="263"/>
            <ac:spMk id="36" creationId="{095D4D7B-A20B-CC6F-B4B7-829E84F76451}"/>
          </ac:spMkLst>
        </pc:spChg>
        <pc:spChg chg="add del mod">
          <ac:chgData name="Liu, Jiling" userId="4d1d2b9a-4c75-4a3e-868e-2c05ade24218" providerId="ADAL" clId="{01D445D9-578C-C742-975A-E83DDA5275C4}" dt="2024-05-06T18:38:13.311" v="1085" actId="478"/>
          <ac:spMkLst>
            <pc:docMk/>
            <pc:sldMk cId="1596341946" sldId="263"/>
            <ac:spMk id="41" creationId="{6B8BA664-1748-70E6-33E4-5C2864EB4287}"/>
          </ac:spMkLst>
        </pc:spChg>
        <pc:spChg chg="add del mod">
          <ac:chgData name="Liu, Jiling" userId="4d1d2b9a-4c75-4a3e-868e-2c05ade24218" providerId="ADAL" clId="{01D445D9-578C-C742-975A-E83DDA5275C4}" dt="2024-05-06T18:38:13.311" v="1085" actId="478"/>
          <ac:spMkLst>
            <pc:docMk/>
            <pc:sldMk cId="1596341946" sldId="263"/>
            <ac:spMk id="42" creationId="{583E1AFE-BA84-389D-8E9D-CE335505D3EA}"/>
          </ac:spMkLst>
        </pc:spChg>
        <pc:spChg chg="add del mod">
          <ac:chgData name="Liu, Jiling" userId="4d1d2b9a-4c75-4a3e-868e-2c05ade24218" providerId="ADAL" clId="{01D445D9-578C-C742-975A-E83DDA5275C4}" dt="2024-05-06T18:38:13.311" v="1085" actId="478"/>
          <ac:spMkLst>
            <pc:docMk/>
            <pc:sldMk cId="1596341946" sldId="263"/>
            <ac:spMk id="43" creationId="{E931430F-B80D-FF79-2A4D-F7424088044C}"/>
          </ac:spMkLst>
        </pc:spChg>
        <pc:spChg chg="add del mod">
          <ac:chgData name="Liu, Jiling" userId="4d1d2b9a-4c75-4a3e-868e-2c05ade24218" providerId="ADAL" clId="{01D445D9-578C-C742-975A-E83DDA5275C4}" dt="2024-05-06T18:38:13.311" v="1085" actId="478"/>
          <ac:spMkLst>
            <pc:docMk/>
            <pc:sldMk cId="1596341946" sldId="263"/>
            <ac:spMk id="44" creationId="{48D2BD44-C94D-7D1C-C58D-D7931A81C82D}"/>
          </ac:spMkLst>
        </pc:spChg>
        <pc:spChg chg="add del mod">
          <ac:chgData name="Liu, Jiling" userId="4d1d2b9a-4c75-4a3e-868e-2c05ade24218" providerId="ADAL" clId="{01D445D9-578C-C742-975A-E83DDA5275C4}" dt="2024-05-06T18:38:13.311" v="1085" actId="478"/>
          <ac:spMkLst>
            <pc:docMk/>
            <pc:sldMk cId="1596341946" sldId="263"/>
            <ac:spMk id="46" creationId="{D2BEBFB7-D97E-203A-F60D-AF3F4CEDADCC}"/>
          </ac:spMkLst>
        </pc:spChg>
        <pc:spChg chg="add del mod">
          <ac:chgData name="Liu, Jiling" userId="4d1d2b9a-4c75-4a3e-868e-2c05ade24218" providerId="ADAL" clId="{01D445D9-578C-C742-975A-E83DDA5275C4}" dt="2024-05-06T18:38:15.090" v="1087" actId="478"/>
          <ac:spMkLst>
            <pc:docMk/>
            <pc:sldMk cId="1596341946" sldId="263"/>
            <ac:spMk id="48" creationId="{A66A331C-B019-E0E6-6B55-CB9A7F882B20}"/>
          </ac:spMkLst>
        </pc:spChg>
        <pc:spChg chg="add del mod">
          <ac:chgData name="Liu, Jiling" userId="4d1d2b9a-4c75-4a3e-868e-2c05ade24218" providerId="ADAL" clId="{01D445D9-578C-C742-975A-E83DDA5275C4}" dt="2024-05-06T18:38:13.311" v="1085" actId="478"/>
          <ac:spMkLst>
            <pc:docMk/>
            <pc:sldMk cId="1596341946" sldId="263"/>
            <ac:spMk id="50" creationId="{452EF865-10E0-58ED-66FA-A97E4862F992}"/>
          </ac:spMkLst>
        </pc:spChg>
        <pc:spChg chg="add del mod">
          <ac:chgData name="Liu, Jiling" userId="4d1d2b9a-4c75-4a3e-868e-2c05ade24218" providerId="ADAL" clId="{01D445D9-578C-C742-975A-E83DDA5275C4}" dt="2024-05-06T18:38:13.311" v="1085" actId="478"/>
          <ac:spMkLst>
            <pc:docMk/>
            <pc:sldMk cId="1596341946" sldId="263"/>
            <ac:spMk id="54" creationId="{CADAC6D9-36F0-B4AD-0D52-915B80F06F9B}"/>
          </ac:spMkLst>
        </pc:spChg>
        <pc:spChg chg="add del mod">
          <ac:chgData name="Liu, Jiling" userId="4d1d2b9a-4c75-4a3e-868e-2c05ade24218" providerId="ADAL" clId="{01D445D9-578C-C742-975A-E83DDA5275C4}" dt="2024-05-06T18:38:13.311" v="1085" actId="478"/>
          <ac:spMkLst>
            <pc:docMk/>
            <pc:sldMk cId="1596341946" sldId="263"/>
            <ac:spMk id="55" creationId="{BA84EE4B-182E-70BB-BBA2-03E116BD6A5B}"/>
          </ac:spMkLst>
        </pc:spChg>
        <pc:spChg chg="add del mod">
          <ac:chgData name="Liu, Jiling" userId="4d1d2b9a-4c75-4a3e-868e-2c05ade24218" providerId="ADAL" clId="{01D445D9-578C-C742-975A-E83DDA5275C4}" dt="2024-05-06T18:38:13.311" v="1085" actId="478"/>
          <ac:spMkLst>
            <pc:docMk/>
            <pc:sldMk cId="1596341946" sldId="263"/>
            <ac:spMk id="56" creationId="{FCB8D8C0-2F69-E934-6E94-B8762016AEDF}"/>
          </ac:spMkLst>
        </pc:spChg>
        <pc:spChg chg="mod">
          <ac:chgData name="Liu, Jiling" userId="4d1d2b9a-4c75-4a3e-868e-2c05ade24218" providerId="ADAL" clId="{01D445D9-578C-C742-975A-E83DDA5275C4}" dt="2024-05-06T18:24:59.697" v="864"/>
          <ac:spMkLst>
            <pc:docMk/>
            <pc:sldMk cId="1596341946" sldId="263"/>
            <ac:spMk id="62" creationId="{D3A5E5F0-DB6E-3EED-E21E-D3B55BC6F8E7}"/>
          </ac:spMkLst>
        </pc:spChg>
        <pc:spChg chg="mod">
          <ac:chgData name="Liu, Jiling" userId="4d1d2b9a-4c75-4a3e-868e-2c05ade24218" providerId="ADAL" clId="{01D445D9-578C-C742-975A-E83DDA5275C4}" dt="2024-05-06T18:24:59.697" v="864"/>
          <ac:spMkLst>
            <pc:docMk/>
            <pc:sldMk cId="1596341946" sldId="263"/>
            <ac:spMk id="64" creationId="{BE145976-5682-6620-D0C4-B41D66533782}"/>
          </ac:spMkLst>
        </pc:spChg>
        <pc:spChg chg="mod">
          <ac:chgData name="Liu, Jiling" userId="4d1d2b9a-4c75-4a3e-868e-2c05ade24218" providerId="ADAL" clId="{01D445D9-578C-C742-975A-E83DDA5275C4}" dt="2024-05-06T18:24:59.697" v="864"/>
          <ac:spMkLst>
            <pc:docMk/>
            <pc:sldMk cId="1596341946" sldId="263"/>
            <ac:spMk id="65" creationId="{203EE5D4-1CB6-C080-8567-FE2F55A91EDA}"/>
          </ac:spMkLst>
        </pc:spChg>
        <pc:spChg chg="add mod">
          <ac:chgData name="Liu, Jiling" userId="4d1d2b9a-4c75-4a3e-868e-2c05ade24218" providerId="ADAL" clId="{01D445D9-578C-C742-975A-E83DDA5275C4}" dt="2024-05-06T18:29:07.131" v="985" actId="20577"/>
          <ac:spMkLst>
            <pc:docMk/>
            <pc:sldMk cId="1596341946" sldId="263"/>
            <ac:spMk id="67" creationId="{2470AA16-B2BA-F07C-D260-E2A5EEFF2CDE}"/>
          </ac:spMkLst>
        </pc:spChg>
        <pc:spChg chg="add mod">
          <ac:chgData name="Liu, Jiling" userId="4d1d2b9a-4c75-4a3e-868e-2c05ade24218" providerId="ADAL" clId="{01D445D9-578C-C742-975A-E83DDA5275C4}" dt="2024-05-06T18:30:47.942" v="1022" actId="14100"/>
          <ac:spMkLst>
            <pc:docMk/>
            <pc:sldMk cId="1596341946" sldId="263"/>
            <ac:spMk id="68" creationId="{AF123096-ECDD-3628-BD94-7836C0632494}"/>
          </ac:spMkLst>
        </pc:spChg>
        <pc:spChg chg="add mod">
          <ac:chgData name="Liu, Jiling" userId="4d1d2b9a-4c75-4a3e-868e-2c05ade24218" providerId="ADAL" clId="{01D445D9-578C-C742-975A-E83DDA5275C4}" dt="2024-05-06T18:30:24.282" v="1017" actId="20577"/>
          <ac:spMkLst>
            <pc:docMk/>
            <pc:sldMk cId="1596341946" sldId="263"/>
            <ac:spMk id="69" creationId="{8C51D77B-BAB0-F981-5EB4-4C01DBA5D6B0}"/>
          </ac:spMkLst>
        </pc:spChg>
        <pc:spChg chg="add mod">
          <ac:chgData name="Liu, Jiling" userId="4d1d2b9a-4c75-4a3e-868e-2c05ade24218" providerId="ADAL" clId="{01D445D9-578C-C742-975A-E83DDA5275C4}" dt="2024-05-06T18:30:59.667" v="1025" actId="20577"/>
          <ac:spMkLst>
            <pc:docMk/>
            <pc:sldMk cId="1596341946" sldId="263"/>
            <ac:spMk id="70" creationId="{E2D97013-8CDB-98EA-FE36-071761E5070C}"/>
          </ac:spMkLst>
        </pc:spChg>
        <pc:grpChg chg="add del mod">
          <ac:chgData name="Liu, Jiling" userId="4d1d2b9a-4c75-4a3e-868e-2c05ade24218" providerId="ADAL" clId="{01D445D9-578C-C742-975A-E83DDA5275C4}" dt="2024-05-06T18:31:14.452" v="1027" actId="478"/>
          <ac:grpSpMkLst>
            <pc:docMk/>
            <pc:sldMk cId="1596341946" sldId="263"/>
            <ac:grpSpMk id="9" creationId="{536BBB0A-1399-B1D2-2115-00DD396C2BA9}"/>
          </ac:grpSpMkLst>
        </pc:grpChg>
        <pc:grpChg chg="add mod">
          <ac:chgData name="Liu, Jiling" userId="4d1d2b9a-4c75-4a3e-868e-2c05ade24218" providerId="ADAL" clId="{01D445D9-578C-C742-975A-E83DDA5275C4}" dt="2024-05-06T18:25:00.269" v="865" actId="27636"/>
          <ac:grpSpMkLst>
            <pc:docMk/>
            <pc:sldMk cId="1596341946" sldId="263"/>
            <ac:grpSpMk id="12" creationId="{38948484-238B-9910-E2F9-AF2CF728B8C3}"/>
          </ac:grpSpMkLst>
        </pc:grpChg>
        <pc:grpChg chg="add mod">
          <ac:chgData name="Liu, Jiling" userId="4d1d2b9a-4c75-4a3e-868e-2c05ade24218" providerId="ADAL" clId="{01D445D9-578C-C742-975A-E83DDA5275C4}" dt="2024-05-06T18:25:00.269" v="865" actId="27636"/>
          <ac:grpSpMkLst>
            <pc:docMk/>
            <pc:sldMk cId="1596341946" sldId="263"/>
            <ac:grpSpMk id="16" creationId="{8809685F-9C96-B735-AAD1-F7A7DFCF6206}"/>
          </ac:grpSpMkLst>
        </pc:grpChg>
        <pc:grpChg chg="add mod">
          <ac:chgData name="Liu, Jiling" userId="4d1d2b9a-4c75-4a3e-868e-2c05ade24218" providerId="ADAL" clId="{01D445D9-578C-C742-975A-E83DDA5275C4}" dt="2024-05-06T18:25:00.269" v="865" actId="27636"/>
          <ac:grpSpMkLst>
            <pc:docMk/>
            <pc:sldMk cId="1596341946" sldId="263"/>
            <ac:grpSpMk id="19" creationId="{377330FD-4336-7C2D-A5F7-BD421B3E5BCD}"/>
          </ac:grpSpMkLst>
        </pc:grpChg>
        <pc:grpChg chg="add mod">
          <ac:chgData name="Liu, Jiling" userId="4d1d2b9a-4c75-4a3e-868e-2c05ade24218" providerId="ADAL" clId="{01D445D9-578C-C742-975A-E83DDA5275C4}" dt="2024-05-06T18:25:00.269" v="865" actId="27636"/>
          <ac:grpSpMkLst>
            <pc:docMk/>
            <pc:sldMk cId="1596341946" sldId="263"/>
            <ac:grpSpMk id="22" creationId="{35FFBBE6-342D-A082-E517-1E6E519FCB34}"/>
          </ac:grpSpMkLst>
        </pc:grpChg>
        <pc:grpChg chg="add del mod">
          <ac:chgData name="Liu, Jiling" userId="4d1d2b9a-4c75-4a3e-868e-2c05ade24218" providerId="ADAL" clId="{01D445D9-578C-C742-975A-E83DDA5275C4}" dt="2024-05-06T18:35:44.929" v="1056" actId="478"/>
          <ac:grpSpMkLst>
            <pc:docMk/>
            <pc:sldMk cId="1596341946" sldId="263"/>
            <ac:grpSpMk id="60" creationId="{31B93755-A343-DADD-0FC7-7883590B83AB}"/>
          </ac:grpSpMkLst>
        </pc:grpChg>
        <pc:grpChg chg="mod">
          <ac:chgData name="Liu, Jiling" userId="4d1d2b9a-4c75-4a3e-868e-2c05ade24218" providerId="ADAL" clId="{01D445D9-578C-C742-975A-E83DDA5275C4}" dt="2024-05-06T18:24:59.697" v="864"/>
          <ac:grpSpMkLst>
            <pc:docMk/>
            <pc:sldMk cId="1596341946" sldId="263"/>
            <ac:grpSpMk id="61" creationId="{D6F47436-E569-B2CD-D0F5-C994AC6EB3C8}"/>
          </ac:grpSpMkLst>
        </pc:grpChg>
        <pc:graphicFrameChg chg="add del mod">
          <ac:chgData name="Liu, Jiling" userId="4d1d2b9a-4c75-4a3e-868e-2c05ade24218" providerId="ADAL" clId="{01D445D9-578C-C742-975A-E83DDA5275C4}" dt="2024-05-06T18:38:06.726" v="1082" actId="478"/>
          <ac:graphicFrameMkLst>
            <pc:docMk/>
            <pc:sldMk cId="1596341946" sldId="263"/>
            <ac:graphicFrameMk id="26" creationId="{E9D4B0E7-B3DD-9B9C-2C5A-3B5C26532F9B}"/>
          </ac:graphicFrameMkLst>
        </pc:graphicFrameChg>
        <pc:graphicFrameChg chg="add del mod">
          <ac:chgData name="Liu, Jiling" userId="4d1d2b9a-4c75-4a3e-868e-2c05ade24218" providerId="ADAL" clId="{01D445D9-578C-C742-975A-E83DDA5275C4}" dt="2024-05-06T18:38:08.665" v="1083" actId="478"/>
          <ac:graphicFrameMkLst>
            <pc:docMk/>
            <pc:sldMk cId="1596341946" sldId="263"/>
            <ac:graphicFrameMk id="28" creationId="{FE57A2C7-D325-6E10-2D87-57A3B18578F3}"/>
          </ac:graphicFrameMkLst>
        </pc:graphicFrameChg>
        <pc:picChg chg="add mod">
          <ac:chgData name="Liu, Jiling" userId="4d1d2b9a-4c75-4a3e-868e-2c05ade24218" providerId="ADAL" clId="{01D445D9-578C-C742-975A-E83DDA5275C4}" dt="2024-05-06T19:13:07.297" v="1211" actId="167"/>
          <ac:picMkLst>
            <pc:docMk/>
            <pc:sldMk cId="1596341946" sldId="263"/>
            <ac:picMk id="3" creationId="{4BCDB367-806D-A7A3-F51D-8D75CBB6DBB2}"/>
          </ac:picMkLst>
        </pc:picChg>
        <pc:picChg chg="add del mod">
          <ac:chgData name="Liu, Jiling" userId="4d1d2b9a-4c75-4a3e-868e-2c05ade24218" providerId="ADAL" clId="{01D445D9-578C-C742-975A-E83DDA5275C4}" dt="2024-05-06T18:24:51.273" v="863" actId="478"/>
          <ac:picMkLst>
            <pc:docMk/>
            <pc:sldMk cId="1596341946" sldId="263"/>
            <ac:picMk id="6" creationId="{325228E8-A8A6-C5C6-B591-CDE09A2CED00}"/>
          </ac:picMkLst>
        </pc:picChg>
        <pc:picChg chg="add del mod">
          <ac:chgData name="Liu, Jiling" userId="4d1d2b9a-4c75-4a3e-868e-2c05ade24218" providerId="ADAL" clId="{01D445D9-578C-C742-975A-E83DDA5275C4}" dt="2024-05-06T18:30:43.606" v="1021" actId="478"/>
          <ac:picMkLst>
            <pc:docMk/>
            <pc:sldMk cId="1596341946" sldId="263"/>
            <ac:picMk id="57" creationId="{5471B991-3423-1976-CBAF-16D823EE5456}"/>
          </ac:picMkLst>
        </pc:picChg>
        <pc:picChg chg="add del mod">
          <ac:chgData name="Liu, Jiling" userId="4d1d2b9a-4c75-4a3e-868e-2c05ade24218" providerId="ADAL" clId="{01D445D9-578C-C742-975A-E83DDA5275C4}" dt="2024-05-06T18:30:32.001" v="1019" actId="478"/>
          <ac:picMkLst>
            <pc:docMk/>
            <pc:sldMk cId="1596341946" sldId="263"/>
            <ac:picMk id="58" creationId="{E111F247-23B0-8814-8294-5B687D6A7858}"/>
          </ac:picMkLst>
        </pc:picChg>
        <pc:picChg chg="add del mod">
          <ac:chgData name="Liu, Jiling" userId="4d1d2b9a-4c75-4a3e-868e-2c05ade24218" providerId="ADAL" clId="{01D445D9-578C-C742-975A-E83DDA5275C4}" dt="2024-05-06T18:29:26.133" v="988" actId="478"/>
          <ac:picMkLst>
            <pc:docMk/>
            <pc:sldMk cId="1596341946" sldId="263"/>
            <ac:picMk id="59" creationId="{60CFD7C9-544F-2199-899F-1FC7D4903BDF}"/>
          </ac:picMkLst>
        </pc:picChg>
        <pc:picChg chg="mod">
          <ac:chgData name="Liu, Jiling" userId="4d1d2b9a-4c75-4a3e-868e-2c05ade24218" providerId="ADAL" clId="{01D445D9-578C-C742-975A-E83DDA5275C4}" dt="2024-05-06T18:24:59.697" v="864"/>
          <ac:picMkLst>
            <pc:docMk/>
            <pc:sldMk cId="1596341946" sldId="263"/>
            <ac:picMk id="63" creationId="{AC5819D9-2FCA-ED26-E0E2-01C741DEBE2B}"/>
          </ac:picMkLst>
        </pc:picChg>
        <pc:picChg chg="mod">
          <ac:chgData name="Liu, Jiling" userId="4d1d2b9a-4c75-4a3e-868e-2c05ade24218" providerId="ADAL" clId="{01D445D9-578C-C742-975A-E83DDA5275C4}" dt="2024-05-06T18:24:59.697" v="864"/>
          <ac:picMkLst>
            <pc:docMk/>
            <pc:sldMk cId="1596341946" sldId="263"/>
            <ac:picMk id="66" creationId="{01E40D99-B175-F78E-F6BF-3D66D8C9302A}"/>
          </ac:picMkLst>
        </pc:picChg>
        <pc:cxnChg chg="add del mod">
          <ac:chgData name="Liu, Jiling" userId="4d1d2b9a-4c75-4a3e-868e-2c05ade24218" providerId="ADAL" clId="{01D445D9-578C-C742-975A-E83DDA5275C4}" dt="2024-05-06T18:38:13.311" v="1085" actId="478"/>
          <ac:cxnSpMkLst>
            <pc:docMk/>
            <pc:sldMk cId="1596341946" sldId="263"/>
            <ac:cxnSpMk id="37" creationId="{D80539E0-9BA4-697F-4490-8BFEA00EA2CF}"/>
          </ac:cxnSpMkLst>
        </pc:cxnChg>
        <pc:cxnChg chg="add del mod">
          <ac:chgData name="Liu, Jiling" userId="4d1d2b9a-4c75-4a3e-868e-2c05ade24218" providerId="ADAL" clId="{01D445D9-578C-C742-975A-E83DDA5275C4}" dt="2024-05-06T18:38:13.311" v="1085" actId="478"/>
          <ac:cxnSpMkLst>
            <pc:docMk/>
            <pc:sldMk cId="1596341946" sldId="263"/>
            <ac:cxnSpMk id="38" creationId="{65689D7D-2789-350B-B199-BEFC96501004}"/>
          </ac:cxnSpMkLst>
        </pc:cxnChg>
        <pc:cxnChg chg="add del mod">
          <ac:chgData name="Liu, Jiling" userId="4d1d2b9a-4c75-4a3e-868e-2c05ade24218" providerId="ADAL" clId="{01D445D9-578C-C742-975A-E83DDA5275C4}" dt="2024-05-06T18:38:13.311" v="1085" actId="478"/>
          <ac:cxnSpMkLst>
            <pc:docMk/>
            <pc:sldMk cId="1596341946" sldId="263"/>
            <ac:cxnSpMk id="39" creationId="{F2D92A4F-AAE6-D67D-2B6C-1CC02BDB2049}"/>
          </ac:cxnSpMkLst>
        </pc:cxnChg>
        <pc:cxnChg chg="add del mod">
          <ac:chgData name="Liu, Jiling" userId="4d1d2b9a-4c75-4a3e-868e-2c05ade24218" providerId="ADAL" clId="{01D445D9-578C-C742-975A-E83DDA5275C4}" dt="2024-05-06T18:38:13.311" v="1085" actId="478"/>
          <ac:cxnSpMkLst>
            <pc:docMk/>
            <pc:sldMk cId="1596341946" sldId="263"/>
            <ac:cxnSpMk id="40" creationId="{65AED988-1C60-2346-B9F4-9CA36E6D4812}"/>
          </ac:cxnSpMkLst>
        </pc:cxnChg>
        <pc:cxnChg chg="add del mod">
          <ac:chgData name="Liu, Jiling" userId="4d1d2b9a-4c75-4a3e-868e-2c05ade24218" providerId="ADAL" clId="{01D445D9-578C-C742-975A-E83DDA5275C4}" dt="2024-05-06T18:38:13.311" v="1085" actId="478"/>
          <ac:cxnSpMkLst>
            <pc:docMk/>
            <pc:sldMk cId="1596341946" sldId="263"/>
            <ac:cxnSpMk id="45" creationId="{A0CA4B0B-9151-05BF-9ADF-7DDB6789B1EF}"/>
          </ac:cxnSpMkLst>
        </pc:cxnChg>
        <pc:cxnChg chg="add del mod">
          <ac:chgData name="Liu, Jiling" userId="4d1d2b9a-4c75-4a3e-868e-2c05ade24218" providerId="ADAL" clId="{01D445D9-578C-C742-975A-E83DDA5275C4}" dt="2024-05-06T18:38:13.311" v="1085" actId="478"/>
          <ac:cxnSpMkLst>
            <pc:docMk/>
            <pc:sldMk cId="1596341946" sldId="263"/>
            <ac:cxnSpMk id="47" creationId="{FCD8EF01-88A8-CE3F-36B0-E09F02C002E7}"/>
          </ac:cxnSpMkLst>
        </pc:cxnChg>
        <pc:cxnChg chg="add del mod">
          <ac:chgData name="Liu, Jiling" userId="4d1d2b9a-4c75-4a3e-868e-2c05ade24218" providerId="ADAL" clId="{01D445D9-578C-C742-975A-E83DDA5275C4}" dt="2024-05-06T18:38:13.311" v="1085" actId="478"/>
          <ac:cxnSpMkLst>
            <pc:docMk/>
            <pc:sldMk cId="1596341946" sldId="263"/>
            <ac:cxnSpMk id="49" creationId="{1D9C1427-1F5F-5406-1C28-3182E18FBE8C}"/>
          </ac:cxnSpMkLst>
        </pc:cxnChg>
        <pc:cxnChg chg="add del mod">
          <ac:chgData name="Liu, Jiling" userId="4d1d2b9a-4c75-4a3e-868e-2c05ade24218" providerId="ADAL" clId="{01D445D9-578C-C742-975A-E83DDA5275C4}" dt="2024-05-06T18:38:13.311" v="1085" actId="478"/>
          <ac:cxnSpMkLst>
            <pc:docMk/>
            <pc:sldMk cId="1596341946" sldId="263"/>
            <ac:cxnSpMk id="51" creationId="{8E5E5414-E955-65A2-19A5-F55C60E6DA69}"/>
          </ac:cxnSpMkLst>
        </pc:cxnChg>
        <pc:cxnChg chg="add del mod">
          <ac:chgData name="Liu, Jiling" userId="4d1d2b9a-4c75-4a3e-868e-2c05ade24218" providerId="ADAL" clId="{01D445D9-578C-C742-975A-E83DDA5275C4}" dt="2024-05-06T18:38:13.311" v="1085" actId="478"/>
          <ac:cxnSpMkLst>
            <pc:docMk/>
            <pc:sldMk cId="1596341946" sldId="263"/>
            <ac:cxnSpMk id="52" creationId="{708AEC26-14A4-12B6-26F1-3B667AB2E4B5}"/>
          </ac:cxnSpMkLst>
        </pc:cxnChg>
        <pc:cxnChg chg="add del mod">
          <ac:chgData name="Liu, Jiling" userId="4d1d2b9a-4c75-4a3e-868e-2c05ade24218" providerId="ADAL" clId="{01D445D9-578C-C742-975A-E83DDA5275C4}" dt="2024-05-06T18:38:13.311" v="1085" actId="478"/>
          <ac:cxnSpMkLst>
            <pc:docMk/>
            <pc:sldMk cId="1596341946" sldId="263"/>
            <ac:cxnSpMk id="53" creationId="{2AFE238D-D79E-A21A-F597-96B82C2858AE}"/>
          </ac:cxnSpMkLst>
        </pc:cxnChg>
      </pc:sldChg>
      <pc:sldChg chg="addSp modSp add mod">
        <pc:chgData name="Liu, Jiling" userId="4d1d2b9a-4c75-4a3e-868e-2c05ade24218" providerId="ADAL" clId="{01D445D9-578C-C742-975A-E83DDA5275C4}" dt="2024-05-06T19:14:38.666" v="1221" actId="207"/>
        <pc:sldMkLst>
          <pc:docMk/>
          <pc:sldMk cId="2077825826" sldId="264"/>
        </pc:sldMkLst>
        <pc:spChg chg="add mod">
          <ac:chgData name="Liu, Jiling" userId="4d1d2b9a-4c75-4a3e-868e-2c05ade24218" providerId="ADAL" clId="{01D445D9-578C-C742-975A-E83DDA5275C4}" dt="2024-05-06T19:14:38.666" v="1221" actId="207"/>
          <ac:spMkLst>
            <pc:docMk/>
            <pc:sldMk cId="2077825826" sldId="264"/>
            <ac:spMk id="2" creationId="{7D99BAB7-04DD-FB0E-75D0-3F36BD3C49FE}"/>
          </ac:spMkLst>
        </pc:spChg>
        <pc:picChg chg="add mod">
          <ac:chgData name="Liu, Jiling" userId="4d1d2b9a-4c75-4a3e-868e-2c05ade24218" providerId="ADAL" clId="{01D445D9-578C-C742-975A-E83DDA5275C4}" dt="2024-05-06T19:12:54.230" v="1209" actId="167"/>
          <ac:picMkLst>
            <pc:docMk/>
            <pc:sldMk cId="2077825826" sldId="264"/>
            <ac:picMk id="3" creationId="{936BBADB-76C5-8132-27B8-151991FC6331}"/>
          </ac:picMkLst>
        </pc:picChg>
      </pc:sldChg>
      <pc:sldChg chg="modSp add mod">
        <pc:chgData name="Liu, Jiling" userId="4d1d2b9a-4c75-4a3e-868e-2c05ade24218" providerId="ADAL" clId="{01D445D9-578C-C742-975A-E83DDA5275C4}" dt="2024-05-06T19:15:30.607" v="1236" actId="207"/>
        <pc:sldMkLst>
          <pc:docMk/>
          <pc:sldMk cId="3303577732" sldId="265"/>
        </pc:sldMkLst>
        <pc:spChg chg="mod">
          <ac:chgData name="Liu, Jiling" userId="4d1d2b9a-4c75-4a3e-868e-2c05ade24218" providerId="ADAL" clId="{01D445D9-578C-C742-975A-E83DDA5275C4}" dt="2024-05-06T19:15:30.607" v="1236" actId="207"/>
          <ac:spMkLst>
            <pc:docMk/>
            <pc:sldMk cId="3303577732" sldId="265"/>
            <ac:spMk id="2" creationId="{7D99BAB7-04DD-FB0E-75D0-3F36BD3C49FE}"/>
          </ac:spMkLst>
        </pc:spChg>
      </pc:sldChg>
      <pc:sldChg chg="modSp add mod ord">
        <pc:chgData name="Liu, Jiling" userId="4d1d2b9a-4c75-4a3e-868e-2c05ade24218" providerId="ADAL" clId="{01D445D9-578C-C742-975A-E83DDA5275C4}" dt="2024-05-06T19:16:42.683" v="1374" actId="20578"/>
        <pc:sldMkLst>
          <pc:docMk/>
          <pc:sldMk cId="899799750" sldId="266"/>
        </pc:sldMkLst>
        <pc:spChg chg="mod">
          <ac:chgData name="Liu, Jiling" userId="4d1d2b9a-4c75-4a3e-868e-2c05ade24218" providerId="ADAL" clId="{01D445D9-578C-C742-975A-E83DDA5275C4}" dt="2024-05-06T19:16:36.560" v="1373" actId="207"/>
          <ac:spMkLst>
            <pc:docMk/>
            <pc:sldMk cId="899799750" sldId="266"/>
            <ac:spMk id="2" creationId="{7D99BAB7-04DD-FB0E-75D0-3F36BD3C49FE}"/>
          </ac:spMkLst>
        </pc:spChg>
      </pc:sldChg>
      <pc:sldMasterChg chg="modSp modSldLayout">
        <pc:chgData name="Liu, Jiling" userId="4d1d2b9a-4c75-4a3e-868e-2c05ade24218" providerId="ADAL" clId="{01D445D9-578C-C742-975A-E83DDA5275C4}" dt="2024-05-06T19:12:43.474" v="1207" actId="21"/>
        <pc:sldMasterMkLst>
          <pc:docMk/>
          <pc:sldMasterMk cId="3176041250" sldId="2147483648"/>
        </pc:sldMasterMkLst>
        <pc:spChg chg="mod">
          <ac:chgData name="Liu, Jiling" userId="4d1d2b9a-4c75-4a3e-868e-2c05ade24218" providerId="ADAL" clId="{01D445D9-578C-C742-975A-E83DDA5275C4}" dt="2024-05-06T18:14:18.336" v="28"/>
          <ac:spMkLst>
            <pc:docMk/>
            <pc:sldMasterMk cId="3176041250" sldId="2147483648"/>
            <ac:spMk id="2" creationId="{00000000-0000-0000-0000-000000000000}"/>
          </ac:spMkLst>
        </pc:spChg>
        <pc:spChg chg="mod">
          <ac:chgData name="Liu, Jiling" userId="4d1d2b9a-4c75-4a3e-868e-2c05ade24218" providerId="ADAL" clId="{01D445D9-578C-C742-975A-E83DDA5275C4}" dt="2024-05-06T18:14:18.336" v="28"/>
          <ac:spMkLst>
            <pc:docMk/>
            <pc:sldMasterMk cId="3176041250" sldId="2147483648"/>
            <ac:spMk id="3" creationId="{00000000-0000-0000-0000-000000000000}"/>
          </ac:spMkLst>
        </pc:spChg>
        <pc:spChg chg="mod">
          <ac:chgData name="Liu, Jiling" userId="4d1d2b9a-4c75-4a3e-868e-2c05ade24218" providerId="ADAL" clId="{01D445D9-578C-C742-975A-E83DDA5275C4}" dt="2024-05-06T18:14:18.336" v="28"/>
          <ac:spMkLst>
            <pc:docMk/>
            <pc:sldMasterMk cId="3176041250" sldId="2147483648"/>
            <ac:spMk id="4" creationId="{00000000-0000-0000-0000-000000000000}"/>
          </ac:spMkLst>
        </pc:spChg>
        <pc:spChg chg="mod">
          <ac:chgData name="Liu, Jiling" userId="4d1d2b9a-4c75-4a3e-868e-2c05ade24218" providerId="ADAL" clId="{01D445D9-578C-C742-975A-E83DDA5275C4}" dt="2024-05-06T18:14:18.336" v="28"/>
          <ac:spMkLst>
            <pc:docMk/>
            <pc:sldMasterMk cId="3176041250" sldId="2147483648"/>
            <ac:spMk id="5" creationId="{00000000-0000-0000-0000-000000000000}"/>
          </ac:spMkLst>
        </pc:spChg>
        <pc:spChg chg="mod">
          <ac:chgData name="Liu, Jiling" userId="4d1d2b9a-4c75-4a3e-868e-2c05ade24218" providerId="ADAL" clId="{01D445D9-578C-C742-975A-E83DDA5275C4}" dt="2024-05-06T18:14:18.336" v="28"/>
          <ac:spMkLst>
            <pc:docMk/>
            <pc:sldMasterMk cId="3176041250" sldId="2147483648"/>
            <ac:spMk id="6" creationId="{00000000-0000-0000-0000-000000000000}"/>
          </ac:spMkLst>
        </pc:spChg>
        <pc:sldLayoutChg chg="modSp">
          <pc:chgData name="Liu, Jiling" userId="4d1d2b9a-4c75-4a3e-868e-2c05ade24218" providerId="ADAL" clId="{01D445D9-578C-C742-975A-E83DDA5275C4}" dt="2024-05-06T18:14:18.336" v="28"/>
          <pc:sldLayoutMkLst>
            <pc:docMk/>
            <pc:sldMasterMk cId="3176041250" sldId="2147483648"/>
            <pc:sldLayoutMk cId="3506686814" sldId="2147483649"/>
          </pc:sldLayoutMkLst>
          <pc:spChg chg="mod">
            <ac:chgData name="Liu, Jiling" userId="4d1d2b9a-4c75-4a3e-868e-2c05ade24218" providerId="ADAL" clId="{01D445D9-578C-C742-975A-E83DDA5275C4}" dt="2024-05-06T18:14:18.336" v="28"/>
            <ac:spMkLst>
              <pc:docMk/>
              <pc:sldMasterMk cId="3176041250" sldId="2147483648"/>
              <pc:sldLayoutMk cId="3506686814" sldId="2147483649"/>
              <ac:spMk id="2" creationId="{00000000-0000-0000-0000-000000000000}"/>
            </ac:spMkLst>
          </pc:spChg>
          <pc:spChg chg="mod">
            <ac:chgData name="Liu, Jiling" userId="4d1d2b9a-4c75-4a3e-868e-2c05ade24218" providerId="ADAL" clId="{01D445D9-578C-C742-975A-E83DDA5275C4}" dt="2024-05-06T18:14:18.336" v="28"/>
            <ac:spMkLst>
              <pc:docMk/>
              <pc:sldMasterMk cId="3176041250" sldId="2147483648"/>
              <pc:sldLayoutMk cId="3506686814" sldId="2147483649"/>
              <ac:spMk id="3" creationId="{00000000-0000-0000-0000-000000000000}"/>
            </ac:spMkLst>
          </pc:spChg>
        </pc:sldLayoutChg>
        <pc:sldLayoutChg chg="addSp delSp modSp mod">
          <pc:chgData name="Liu, Jiling" userId="4d1d2b9a-4c75-4a3e-868e-2c05ade24218" providerId="ADAL" clId="{01D445D9-578C-C742-975A-E83DDA5275C4}" dt="2024-05-06T19:12:43.474" v="1207" actId="21"/>
          <pc:sldLayoutMkLst>
            <pc:docMk/>
            <pc:sldMasterMk cId="3176041250" sldId="2147483648"/>
            <pc:sldLayoutMk cId="3468294871" sldId="2147483650"/>
          </pc:sldLayoutMkLst>
          <pc:spChg chg="del">
            <ac:chgData name="Liu, Jiling" userId="4d1d2b9a-4c75-4a3e-868e-2c05ade24218" providerId="ADAL" clId="{01D445D9-578C-C742-975A-E83DDA5275C4}" dt="2024-05-06T18:23:32.161" v="856" actId="478"/>
            <ac:spMkLst>
              <pc:docMk/>
              <pc:sldMasterMk cId="3176041250" sldId="2147483648"/>
              <pc:sldLayoutMk cId="3468294871" sldId="2147483650"/>
              <ac:spMk id="2" creationId="{00000000-0000-0000-0000-000000000000}"/>
            </ac:spMkLst>
          </pc:spChg>
          <pc:spChg chg="del">
            <ac:chgData name="Liu, Jiling" userId="4d1d2b9a-4c75-4a3e-868e-2c05ade24218" providerId="ADAL" clId="{01D445D9-578C-C742-975A-E83DDA5275C4}" dt="2024-05-06T18:23:33.500" v="857" actId="478"/>
            <ac:spMkLst>
              <pc:docMk/>
              <pc:sldMasterMk cId="3176041250" sldId="2147483648"/>
              <pc:sldLayoutMk cId="3468294871" sldId="2147483650"/>
              <ac:spMk id="3" creationId="{00000000-0000-0000-0000-000000000000}"/>
            </ac:spMkLst>
          </pc:spChg>
          <pc:spChg chg="del">
            <ac:chgData name="Liu, Jiling" userId="4d1d2b9a-4c75-4a3e-868e-2c05ade24218" providerId="ADAL" clId="{01D445D9-578C-C742-975A-E83DDA5275C4}" dt="2024-05-06T18:23:35.222" v="858" actId="478"/>
            <ac:spMkLst>
              <pc:docMk/>
              <pc:sldMasterMk cId="3176041250" sldId="2147483648"/>
              <pc:sldLayoutMk cId="3468294871" sldId="2147483650"/>
              <ac:spMk id="4" creationId="{00000000-0000-0000-0000-000000000000}"/>
            </ac:spMkLst>
          </pc:spChg>
          <pc:spChg chg="del">
            <ac:chgData name="Liu, Jiling" userId="4d1d2b9a-4c75-4a3e-868e-2c05ade24218" providerId="ADAL" clId="{01D445D9-578C-C742-975A-E83DDA5275C4}" dt="2024-05-06T18:23:35.222" v="858" actId="478"/>
            <ac:spMkLst>
              <pc:docMk/>
              <pc:sldMasterMk cId="3176041250" sldId="2147483648"/>
              <pc:sldLayoutMk cId="3468294871" sldId="2147483650"/>
              <ac:spMk id="5" creationId="{00000000-0000-0000-0000-000000000000}"/>
            </ac:spMkLst>
          </pc:spChg>
          <pc:spChg chg="del">
            <ac:chgData name="Liu, Jiling" userId="4d1d2b9a-4c75-4a3e-868e-2c05ade24218" providerId="ADAL" clId="{01D445D9-578C-C742-975A-E83DDA5275C4}" dt="2024-05-06T18:23:35.222" v="858" actId="478"/>
            <ac:spMkLst>
              <pc:docMk/>
              <pc:sldMasterMk cId="3176041250" sldId="2147483648"/>
              <pc:sldLayoutMk cId="3468294871" sldId="2147483650"/>
              <ac:spMk id="6" creationId="{00000000-0000-0000-0000-000000000000}"/>
            </ac:spMkLst>
          </pc:spChg>
          <pc:spChg chg="add del mod">
            <ac:chgData name="Liu, Jiling" userId="4d1d2b9a-4c75-4a3e-868e-2c05ade24218" providerId="ADAL" clId="{01D445D9-578C-C742-975A-E83DDA5275C4}" dt="2024-05-06T19:12:43.474" v="1207" actId="21"/>
            <ac:spMkLst>
              <pc:docMk/>
              <pc:sldMasterMk cId="3176041250" sldId="2147483648"/>
              <pc:sldLayoutMk cId="3468294871" sldId="2147483650"/>
              <ac:spMk id="7" creationId="{504ACE7E-F4E0-F9A4-16EA-67546D99E562}"/>
            </ac:spMkLst>
          </pc:spChg>
          <pc:picChg chg="add del mod">
            <ac:chgData name="Liu, Jiling" userId="4d1d2b9a-4c75-4a3e-868e-2c05ade24218" providerId="ADAL" clId="{01D445D9-578C-C742-975A-E83DDA5275C4}" dt="2024-05-06T19:12:43.474" v="1207" actId="21"/>
            <ac:picMkLst>
              <pc:docMk/>
              <pc:sldMasterMk cId="3176041250" sldId="2147483648"/>
              <pc:sldLayoutMk cId="3468294871" sldId="2147483650"/>
              <ac:picMk id="8" creationId="{370E355E-0C15-3097-5A39-418CDF8AF442}"/>
            </ac:picMkLst>
          </pc:picChg>
        </pc:sldLayoutChg>
        <pc:sldLayoutChg chg="modSp">
          <pc:chgData name="Liu, Jiling" userId="4d1d2b9a-4c75-4a3e-868e-2c05ade24218" providerId="ADAL" clId="{01D445D9-578C-C742-975A-E83DDA5275C4}" dt="2024-05-06T18:14:18.336" v="28"/>
          <pc:sldLayoutMkLst>
            <pc:docMk/>
            <pc:sldMasterMk cId="3176041250" sldId="2147483648"/>
            <pc:sldLayoutMk cId="3006740052" sldId="2147483651"/>
          </pc:sldLayoutMkLst>
          <pc:spChg chg="mod">
            <ac:chgData name="Liu, Jiling" userId="4d1d2b9a-4c75-4a3e-868e-2c05ade24218" providerId="ADAL" clId="{01D445D9-578C-C742-975A-E83DDA5275C4}" dt="2024-05-06T18:14:18.336" v="28"/>
            <ac:spMkLst>
              <pc:docMk/>
              <pc:sldMasterMk cId="3176041250" sldId="2147483648"/>
              <pc:sldLayoutMk cId="3006740052" sldId="2147483651"/>
              <ac:spMk id="2" creationId="{00000000-0000-0000-0000-000000000000}"/>
            </ac:spMkLst>
          </pc:spChg>
          <pc:spChg chg="mod">
            <ac:chgData name="Liu, Jiling" userId="4d1d2b9a-4c75-4a3e-868e-2c05ade24218" providerId="ADAL" clId="{01D445D9-578C-C742-975A-E83DDA5275C4}" dt="2024-05-06T18:14:18.336" v="28"/>
            <ac:spMkLst>
              <pc:docMk/>
              <pc:sldMasterMk cId="3176041250" sldId="2147483648"/>
              <pc:sldLayoutMk cId="3006740052" sldId="2147483651"/>
              <ac:spMk id="3" creationId="{00000000-0000-0000-0000-000000000000}"/>
            </ac:spMkLst>
          </pc:spChg>
        </pc:sldLayoutChg>
        <pc:sldLayoutChg chg="modSp">
          <pc:chgData name="Liu, Jiling" userId="4d1d2b9a-4c75-4a3e-868e-2c05ade24218" providerId="ADAL" clId="{01D445D9-578C-C742-975A-E83DDA5275C4}" dt="2024-05-06T18:14:18.336" v="28"/>
          <pc:sldLayoutMkLst>
            <pc:docMk/>
            <pc:sldMasterMk cId="3176041250" sldId="2147483648"/>
            <pc:sldLayoutMk cId="1332799553" sldId="2147483652"/>
          </pc:sldLayoutMkLst>
          <pc:spChg chg="mod">
            <ac:chgData name="Liu, Jiling" userId="4d1d2b9a-4c75-4a3e-868e-2c05ade24218" providerId="ADAL" clId="{01D445D9-578C-C742-975A-E83DDA5275C4}" dt="2024-05-06T18:14:18.336" v="28"/>
            <ac:spMkLst>
              <pc:docMk/>
              <pc:sldMasterMk cId="3176041250" sldId="2147483648"/>
              <pc:sldLayoutMk cId="1332799553" sldId="2147483652"/>
              <ac:spMk id="3" creationId="{00000000-0000-0000-0000-000000000000}"/>
            </ac:spMkLst>
          </pc:spChg>
          <pc:spChg chg="mod">
            <ac:chgData name="Liu, Jiling" userId="4d1d2b9a-4c75-4a3e-868e-2c05ade24218" providerId="ADAL" clId="{01D445D9-578C-C742-975A-E83DDA5275C4}" dt="2024-05-06T18:14:18.336" v="28"/>
            <ac:spMkLst>
              <pc:docMk/>
              <pc:sldMasterMk cId="3176041250" sldId="2147483648"/>
              <pc:sldLayoutMk cId="1332799553" sldId="2147483652"/>
              <ac:spMk id="4" creationId="{00000000-0000-0000-0000-000000000000}"/>
            </ac:spMkLst>
          </pc:spChg>
        </pc:sldLayoutChg>
        <pc:sldLayoutChg chg="modSp">
          <pc:chgData name="Liu, Jiling" userId="4d1d2b9a-4c75-4a3e-868e-2c05ade24218" providerId="ADAL" clId="{01D445D9-578C-C742-975A-E83DDA5275C4}" dt="2024-05-06T18:14:18.336" v="28"/>
          <pc:sldLayoutMkLst>
            <pc:docMk/>
            <pc:sldMasterMk cId="3176041250" sldId="2147483648"/>
            <pc:sldLayoutMk cId="653995879" sldId="2147483653"/>
          </pc:sldLayoutMkLst>
          <pc:spChg chg="mod">
            <ac:chgData name="Liu, Jiling" userId="4d1d2b9a-4c75-4a3e-868e-2c05ade24218" providerId="ADAL" clId="{01D445D9-578C-C742-975A-E83DDA5275C4}" dt="2024-05-06T18:14:18.336" v="28"/>
            <ac:spMkLst>
              <pc:docMk/>
              <pc:sldMasterMk cId="3176041250" sldId="2147483648"/>
              <pc:sldLayoutMk cId="653995879" sldId="2147483653"/>
              <ac:spMk id="3" creationId="{00000000-0000-0000-0000-000000000000}"/>
            </ac:spMkLst>
          </pc:spChg>
          <pc:spChg chg="mod">
            <ac:chgData name="Liu, Jiling" userId="4d1d2b9a-4c75-4a3e-868e-2c05ade24218" providerId="ADAL" clId="{01D445D9-578C-C742-975A-E83DDA5275C4}" dt="2024-05-06T18:14:18.336" v="28"/>
            <ac:spMkLst>
              <pc:docMk/>
              <pc:sldMasterMk cId="3176041250" sldId="2147483648"/>
              <pc:sldLayoutMk cId="653995879" sldId="2147483653"/>
              <ac:spMk id="4" creationId="{00000000-0000-0000-0000-000000000000}"/>
            </ac:spMkLst>
          </pc:spChg>
          <pc:spChg chg="mod">
            <ac:chgData name="Liu, Jiling" userId="4d1d2b9a-4c75-4a3e-868e-2c05ade24218" providerId="ADAL" clId="{01D445D9-578C-C742-975A-E83DDA5275C4}" dt="2024-05-06T18:14:18.336" v="28"/>
            <ac:spMkLst>
              <pc:docMk/>
              <pc:sldMasterMk cId="3176041250" sldId="2147483648"/>
              <pc:sldLayoutMk cId="653995879" sldId="2147483653"/>
              <ac:spMk id="5" creationId="{00000000-0000-0000-0000-000000000000}"/>
            </ac:spMkLst>
          </pc:spChg>
          <pc:spChg chg="mod">
            <ac:chgData name="Liu, Jiling" userId="4d1d2b9a-4c75-4a3e-868e-2c05ade24218" providerId="ADAL" clId="{01D445D9-578C-C742-975A-E83DDA5275C4}" dt="2024-05-06T18:14:18.336" v="28"/>
            <ac:spMkLst>
              <pc:docMk/>
              <pc:sldMasterMk cId="3176041250" sldId="2147483648"/>
              <pc:sldLayoutMk cId="653995879" sldId="2147483653"/>
              <ac:spMk id="6" creationId="{00000000-0000-0000-0000-000000000000}"/>
            </ac:spMkLst>
          </pc:spChg>
        </pc:sldLayoutChg>
        <pc:sldLayoutChg chg="modSp">
          <pc:chgData name="Liu, Jiling" userId="4d1d2b9a-4c75-4a3e-868e-2c05ade24218" providerId="ADAL" clId="{01D445D9-578C-C742-975A-E83DDA5275C4}" dt="2024-05-06T18:14:18.336" v="28"/>
          <pc:sldLayoutMkLst>
            <pc:docMk/>
            <pc:sldMasterMk cId="3176041250" sldId="2147483648"/>
            <pc:sldLayoutMk cId="3811715445" sldId="2147483656"/>
          </pc:sldLayoutMkLst>
          <pc:spChg chg="mod">
            <ac:chgData name="Liu, Jiling" userId="4d1d2b9a-4c75-4a3e-868e-2c05ade24218" providerId="ADAL" clId="{01D445D9-578C-C742-975A-E83DDA5275C4}" dt="2024-05-06T18:14:18.336" v="28"/>
            <ac:spMkLst>
              <pc:docMk/>
              <pc:sldMasterMk cId="3176041250" sldId="2147483648"/>
              <pc:sldLayoutMk cId="3811715445" sldId="2147483656"/>
              <ac:spMk id="2" creationId="{00000000-0000-0000-0000-000000000000}"/>
            </ac:spMkLst>
          </pc:spChg>
          <pc:spChg chg="mod">
            <ac:chgData name="Liu, Jiling" userId="4d1d2b9a-4c75-4a3e-868e-2c05ade24218" providerId="ADAL" clId="{01D445D9-578C-C742-975A-E83DDA5275C4}" dt="2024-05-06T18:14:18.336" v="28"/>
            <ac:spMkLst>
              <pc:docMk/>
              <pc:sldMasterMk cId="3176041250" sldId="2147483648"/>
              <pc:sldLayoutMk cId="3811715445" sldId="2147483656"/>
              <ac:spMk id="3" creationId="{00000000-0000-0000-0000-000000000000}"/>
            </ac:spMkLst>
          </pc:spChg>
          <pc:spChg chg="mod">
            <ac:chgData name="Liu, Jiling" userId="4d1d2b9a-4c75-4a3e-868e-2c05ade24218" providerId="ADAL" clId="{01D445D9-578C-C742-975A-E83DDA5275C4}" dt="2024-05-06T18:14:18.336" v="28"/>
            <ac:spMkLst>
              <pc:docMk/>
              <pc:sldMasterMk cId="3176041250" sldId="2147483648"/>
              <pc:sldLayoutMk cId="3811715445" sldId="2147483656"/>
              <ac:spMk id="4" creationId="{00000000-0000-0000-0000-000000000000}"/>
            </ac:spMkLst>
          </pc:spChg>
        </pc:sldLayoutChg>
        <pc:sldLayoutChg chg="modSp">
          <pc:chgData name="Liu, Jiling" userId="4d1d2b9a-4c75-4a3e-868e-2c05ade24218" providerId="ADAL" clId="{01D445D9-578C-C742-975A-E83DDA5275C4}" dt="2024-05-06T18:14:18.336" v="28"/>
          <pc:sldLayoutMkLst>
            <pc:docMk/>
            <pc:sldMasterMk cId="3176041250" sldId="2147483648"/>
            <pc:sldLayoutMk cId="4181214449" sldId="2147483657"/>
          </pc:sldLayoutMkLst>
          <pc:spChg chg="mod">
            <ac:chgData name="Liu, Jiling" userId="4d1d2b9a-4c75-4a3e-868e-2c05ade24218" providerId="ADAL" clId="{01D445D9-578C-C742-975A-E83DDA5275C4}" dt="2024-05-06T18:14:18.336" v="28"/>
            <ac:spMkLst>
              <pc:docMk/>
              <pc:sldMasterMk cId="3176041250" sldId="2147483648"/>
              <pc:sldLayoutMk cId="4181214449" sldId="2147483657"/>
              <ac:spMk id="2" creationId="{00000000-0000-0000-0000-000000000000}"/>
            </ac:spMkLst>
          </pc:spChg>
          <pc:spChg chg="mod">
            <ac:chgData name="Liu, Jiling" userId="4d1d2b9a-4c75-4a3e-868e-2c05ade24218" providerId="ADAL" clId="{01D445D9-578C-C742-975A-E83DDA5275C4}" dt="2024-05-06T18:14:18.336" v="28"/>
            <ac:spMkLst>
              <pc:docMk/>
              <pc:sldMasterMk cId="3176041250" sldId="2147483648"/>
              <pc:sldLayoutMk cId="4181214449" sldId="2147483657"/>
              <ac:spMk id="3" creationId="{00000000-0000-0000-0000-000000000000}"/>
            </ac:spMkLst>
          </pc:spChg>
          <pc:spChg chg="mod">
            <ac:chgData name="Liu, Jiling" userId="4d1d2b9a-4c75-4a3e-868e-2c05ade24218" providerId="ADAL" clId="{01D445D9-578C-C742-975A-E83DDA5275C4}" dt="2024-05-06T18:14:18.336" v="28"/>
            <ac:spMkLst>
              <pc:docMk/>
              <pc:sldMasterMk cId="3176041250" sldId="2147483648"/>
              <pc:sldLayoutMk cId="4181214449" sldId="2147483657"/>
              <ac:spMk id="4" creationId="{00000000-0000-0000-0000-000000000000}"/>
            </ac:spMkLst>
          </pc:spChg>
        </pc:sldLayoutChg>
        <pc:sldLayoutChg chg="modSp">
          <pc:chgData name="Liu, Jiling" userId="4d1d2b9a-4c75-4a3e-868e-2c05ade24218" providerId="ADAL" clId="{01D445D9-578C-C742-975A-E83DDA5275C4}" dt="2024-05-06T18:14:18.336" v="28"/>
          <pc:sldLayoutMkLst>
            <pc:docMk/>
            <pc:sldMasterMk cId="3176041250" sldId="2147483648"/>
            <pc:sldLayoutMk cId="2106992891" sldId="2147483659"/>
          </pc:sldLayoutMkLst>
          <pc:spChg chg="mod">
            <ac:chgData name="Liu, Jiling" userId="4d1d2b9a-4c75-4a3e-868e-2c05ade24218" providerId="ADAL" clId="{01D445D9-578C-C742-975A-E83DDA5275C4}" dt="2024-05-06T18:14:18.336" v="28"/>
            <ac:spMkLst>
              <pc:docMk/>
              <pc:sldMasterMk cId="3176041250" sldId="2147483648"/>
              <pc:sldLayoutMk cId="2106992891" sldId="2147483659"/>
              <ac:spMk id="2" creationId="{00000000-0000-0000-0000-000000000000}"/>
            </ac:spMkLst>
          </pc:spChg>
          <pc:spChg chg="mod">
            <ac:chgData name="Liu, Jiling" userId="4d1d2b9a-4c75-4a3e-868e-2c05ade24218" providerId="ADAL" clId="{01D445D9-578C-C742-975A-E83DDA5275C4}" dt="2024-05-06T18:14:18.336" v="28"/>
            <ac:spMkLst>
              <pc:docMk/>
              <pc:sldMasterMk cId="3176041250" sldId="2147483648"/>
              <pc:sldLayoutMk cId="2106992891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422E1-BE7D-47BC-B581-238CA3757214}" type="datetimeFigureOut">
              <a:rPr lang="en-US" smtClean="0"/>
              <a:t>5/6/24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696913"/>
            <a:ext cx="50101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55836-F517-4C49-934A-8F930575FF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9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075284" rtl="0" eaLnBrk="1" latinLnBrk="0" hangingPunct="1">
      <a:defRPr sz="5385" kern="1200">
        <a:solidFill>
          <a:schemeClr val="tx1"/>
        </a:solidFill>
        <a:latin typeface="+mn-lt"/>
        <a:ea typeface="+mn-ea"/>
        <a:cs typeface="+mn-cs"/>
      </a:defRPr>
    </a:lvl1pPr>
    <a:lvl2pPr marL="2037642" algn="l" defTabSz="4075284" rtl="0" eaLnBrk="1" latinLnBrk="0" hangingPunct="1">
      <a:defRPr sz="5385" kern="1200">
        <a:solidFill>
          <a:schemeClr val="tx1"/>
        </a:solidFill>
        <a:latin typeface="+mn-lt"/>
        <a:ea typeface="+mn-ea"/>
        <a:cs typeface="+mn-cs"/>
      </a:defRPr>
    </a:lvl2pPr>
    <a:lvl3pPr marL="4075284" algn="l" defTabSz="4075284" rtl="0" eaLnBrk="1" latinLnBrk="0" hangingPunct="1">
      <a:defRPr sz="5385" kern="1200">
        <a:solidFill>
          <a:schemeClr val="tx1"/>
        </a:solidFill>
        <a:latin typeface="+mn-lt"/>
        <a:ea typeface="+mn-ea"/>
        <a:cs typeface="+mn-cs"/>
      </a:defRPr>
    </a:lvl3pPr>
    <a:lvl4pPr marL="6112927" algn="l" defTabSz="4075284" rtl="0" eaLnBrk="1" latinLnBrk="0" hangingPunct="1">
      <a:defRPr sz="5385" kern="1200">
        <a:solidFill>
          <a:schemeClr val="tx1"/>
        </a:solidFill>
        <a:latin typeface="+mn-lt"/>
        <a:ea typeface="+mn-ea"/>
        <a:cs typeface="+mn-cs"/>
      </a:defRPr>
    </a:lvl4pPr>
    <a:lvl5pPr marL="8150569" algn="l" defTabSz="4075284" rtl="0" eaLnBrk="1" latinLnBrk="0" hangingPunct="1">
      <a:defRPr sz="5385" kern="1200">
        <a:solidFill>
          <a:schemeClr val="tx1"/>
        </a:solidFill>
        <a:latin typeface="+mn-lt"/>
        <a:ea typeface="+mn-ea"/>
        <a:cs typeface="+mn-cs"/>
      </a:defRPr>
    </a:lvl5pPr>
    <a:lvl6pPr marL="10188211" algn="l" defTabSz="4075284" rtl="0" eaLnBrk="1" latinLnBrk="0" hangingPunct="1">
      <a:defRPr sz="5385" kern="1200">
        <a:solidFill>
          <a:schemeClr val="tx1"/>
        </a:solidFill>
        <a:latin typeface="+mn-lt"/>
        <a:ea typeface="+mn-ea"/>
        <a:cs typeface="+mn-cs"/>
      </a:defRPr>
    </a:lvl6pPr>
    <a:lvl7pPr marL="12225853" algn="l" defTabSz="4075284" rtl="0" eaLnBrk="1" latinLnBrk="0" hangingPunct="1">
      <a:defRPr sz="5385" kern="1200">
        <a:solidFill>
          <a:schemeClr val="tx1"/>
        </a:solidFill>
        <a:latin typeface="+mn-lt"/>
        <a:ea typeface="+mn-ea"/>
        <a:cs typeface="+mn-cs"/>
      </a:defRPr>
    </a:lvl7pPr>
    <a:lvl8pPr marL="14263496" algn="l" defTabSz="4075284" rtl="0" eaLnBrk="1" latinLnBrk="0" hangingPunct="1">
      <a:defRPr sz="5385" kern="1200">
        <a:solidFill>
          <a:schemeClr val="tx1"/>
        </a:solidFill>
        <a:latin typeface="+mn-lt"/>
        <a:ea typeface="+mn-ea"/>
        <a:cs typeface="+mn-cs"/>
      </a:defRPr>
    </a:lvl8pPr>
    <a:lvl9pPr marL="16301138" algn="l" defTabSz="4075284" rtl="0" eaLnBrk="1" latinLnBrk="0" hangingPunct="1">
      <a:defRPr sz="538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4680" y="9089815"/>
            <a:ext cx="35753040" cy="627210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9360" y="16581120"/>
            <a:ext cx="29443680" cy="7477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0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1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52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03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53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04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55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06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D703-7757-C14F-9FE2-048A61ADE5C2}" type="datetimeFigureOut">
              <a:rPr lang="en-US" smtClean="0"/>
              <a:pPr/>
              <a:t>5/6/24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867D-1312-7148-AD05-1B6CF24BF7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8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D703-7757-C14F-9FE2-048A61ADE5C2}" type="datetimeFigureOut">
              <a:rPr lang="en-US" smtClean="0"/>
              <a:pPr/>
              <a:t>5/6/24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867D-1312-7148-AD05-1B6CF24BF7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1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495240" y="1171791"/>
            <a:ext cx="9464040" cy="249665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120" y="1171791"/>
            <a:ext cx="27691080" cy="249665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D703-7757-C14F-9FE2-048A61ADE5C2}" type="datetimeFigureOut">
              <a:rPr lang="en-US" smtClean="0"/>
              <a:pPr/>
              <a:t>5/6/24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867D-1312-7148-AD05-1B6CF24BF7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9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8294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639" y="18802775"/>
            <a:ext cx="35753040" cy="5811520"/>
          </a:xfrm>
        </p:spPr>
        <p:txBody>
          <a:bodyPr anchor="t"/>
          <a:lstStyle>
            <a:lvl1pPr algn="l">
              <a:defRPr sz="170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2639" y="12401978"/>
            <a:ext cx="35753040" cy="6400798"/>
          </a:xfrm>
        </p:spPr>
        <p:txBody>
          <a:bodyPr anchor="b"/>
          <a:lstStyle>
            <a:lvl1pPr marL="0" indent="0">
              <a:buNone/>
              <a:defRPr sz="8533">
                <a:solidFill>
                  <a:schemeClr val="tx1">
                    <a:tint val="75000"/>
                  </a:schemeClr>
                </a:solidFill>
              </a:defRPr>
            </a:lvl1pPr>
            <a:lvl2pPr marL="1950763" indent="0">
              <a:buNone/>
              <a:defRPr sz="7645">
                <a:solidFill>
                  <a:schemeClr val="tx1">
                    <a:tint val="75000"/>
                  </a:schemeClr>
                </a:solidFill>
              </a:defRPr>
            </a:lvl2pPr>
            <a:lvl3pPr marL="3901527" indent="0">
              <a:buNone/>
              <a:defRPr sz="6845">
                <a:solidFill>
                  <a:schemeClr val="tx1">
                    <a:tint val="75000"/>
                  </a:schemeClr>
                </a:solidFill>
              </a:defRPr>
            </a:lvl3pPr>
            <a:lvl4pPr marL="5852290" indent="0">
              <a:buNone/>
              <a:defRPr sz="5956">
                <a:solidFill>
                  <a:schemeClr val="tx1">
                    <a:tint val="75000"/>
                  </a:schemeClr>
                </a:solidFill>
              </a:defRPr>
            </a:lvl4pPr>
            <a:lvl5pPr marL="7803054" indent="0">
              <a:buNone/>
              <a:defRPr sz="5956">
                <a:solidFill>
                  <a:schemeClr val="tx1">
                    <a:tint val="75000"/>
                  </a:schemeClr>
                </a:solidFill>
              </a:defRPr>
            </a:lvl5pPr>
            <a:lvl6pPr marL="9753818" indent="0">
              <a:buNone/>
              <a:defRPr sz="5956">
                <a:solidFill>
                  <a:schemeClr val="tx1">
                    <a:tint val="75000"/>
                  </a:schemeClr>
                </a:solidFill>
              </a:defRPr>
            </a:lvl6pPr>
            <a:lvl7pPr marL="11704581" indent="0">
              <a:buNone/>
              <a:defRPr sz="5956">
                <a:solidFill>
                  <a:schemeClr val="tx1">
                    <a:tint val="75000"/>
                  </a:schemeClr>
                </a:solidFill>
              </a:defRPr>
            </a:lvl7pPr>
            <a:lvl8pPr marL="13655345" indent="0">
              <a:buNone/>
              <a:defRPr sz="5956">
                <a:solidFill>
                  <a:schemeClr val="tx1">
                    <a:tint val="75000"/>
                  </a:schemeClr>
                </a:solidFill>
              </a:defRPr>
            </a:lvl8pPr>
            <a:lvl9pPr marL="15606108" indent="0">
              <a:buNone/>
              <a:defRPr sz="59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D703-7757-C14F-9FE2-048A61ADE5C2}" type="datetimeFigureOut">
              <a:rPr lang="en-US" smtClean="0"/>
              <a:pPr/>
              <a:t>5/6/24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867D-1312-7148-AD05-1B6CF24BF7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74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120" y="6827523"/>
            <a:ext cx="18577560" cy="19310775"/>
          </a:xfrm>
        </p:spPr>
        <p:txBody>
          <a:bodyPr/>
          <a:lstStyle>
            <a:lvl1pPr>
              <a:defRPr sz="11912"/>
            </a:lvl1pPr>
            <a:lvl2pPr>
              <a:defRPr sz="10222"/>
            </a:lvl2pPr>
            <a:lvl3pPr>
              <a:defRPr sz="8533"/>
            </a:lvl3pPr>
            <a:lvl4pPr>
              <a:defRPr sz="7645"/>
            </a:lvl4pPr>
            <a:lvl5pPr>
              <a:defRPr sz="7645"/>
            </a:lvl5pPr>
            <a:lvl6pPr>
              <a:defRPr sz="7645"/>
            </a:lvl6pPr>
            <a:lvl7pPr>
              <a:defRPr sz="7645"/>
            </a:lvl7pPr>
            <a:lvl8pPr>
              <a:defRPr sz="7645"/>
            </a:lvl8pPr>
            <a:lvl9pPr>
              <a:defRPr sz="76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81720" y="6827523"/>
            <a:ext cx="18577560" cy="19310775"/>
          </a:xfrm>
        </p:spPr>
        <p:txBody>
          <a:bodyPr/>
          <a:lstStyle>
            <a:lvl1pPr>
              <a:defRPr sz="11912"/>
            </a:lvl1pPr>
            <a:lvl2pPr>
              <a:defRPr sz="10222"/>
            </a:lvl2pPr>
            <a:lvl3pPr>
              <a:defRPr sz="8533"/>
            </a:lvl3pPr>
            <a:lvl4pPr>
              <a:defRPr sz="7645"/>
            </a:lvl4pPr>
            <a:lvl5pPr>
              <a:defRPr sz="7645"/>
            </a:lvl5pPr>
            <a:lvl6pPr>
              <a:defRPr sz="7645"/>
            </a:lvl6pPr>
            <a:lvl7pPr>
              <a:defRPr sz="7645"/>
            </a:lvl7pPr>
            <a:lvl8pPr>
              <a:defRPr sz="7645"/>
            </a:lvl8pPr>
            <a:lvl9pPr>
              <a:defRPr sz="76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D703-7757-C14F-9FE2-048A61ADE5C2}" type="datetimeFigureOut">
              <a:rPr lang="en-US" smtClean="0"/>
              <a:pPr/>
              <a:t>5/6/24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867D-1312-7148-AD05-1B6CF24BF7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79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120" y="6549815"/>
            <a:ext cx="18584864" cy="2729652"/>
          </a:xfrm>
        </p:spPr>
        <p:txBody>
          <a:bodyPr anchor="b"/>
          <a:lstStyle>
            <a:lvl1pPr marL="0" indent="0">
              <a:buNone/>
              <a:defRPr sz="10222" b="1"/>
            </a:lvl1pPr>
            <a:lvl2pPr marL="1950763" indent="0">
              <a:buNone/>
              <a:defRPr sz="8533" b="1"/>
            </a:lvl2pPr>
            <a:lvl3pPr marL="3901527" indent="0">
              <a:buNone/>
              <a:defRPr sz="7645" b="1"/>
            </a:lvl3pPr>
            <a:lvl4pPr marL="5852290" indent="0">
              <a:buNone/>
              <a:defRPr sz="6845" b="1"/>
            </a:lvl4pPr>
            <a:lvl5pPr marL="7803054" indent="0">
              <a:buNone/>
              <a:defRPr sz="6845" b="1"/>
            </a:lvl5pPr>
            <a:lvl6pPr marL="9753818" indent="0">
              <a:buNone/>
              <a:defRPr sz="6845" b="1"/>
            </a:lvl6pPr>
            <a:lvl7pPr marL="11704581" indent="0">
              <a:buNone/>
              <a:defRPr sz="6845" b="1"/>
            </a:lvl7pPr>
            <a:lvl8pPr marL="13655345" indent="0">
              <a:buNone/>
              <a:defRPr sz="6845" b="1"/>
            </a:lvl8pPr>
            <a:lvl9pPr marL="15606108" indent="0">
              <a:buNone/>
              <a:defRPr sz="684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3120" y="9279467"/>
            <a:ext cx="18584864" cy="16858828"/>
          </a:xfrm>
        </p:spPr>
        <p:txBody>
          <a:bodyPr/>
          <a:lstStyle>
            <a:lvl1pPr>
              <a:defRPr sz="10222"/>
            </a:lvl1pPr>
            <a:lvl2pPr>
              <a:defRPr sz="8533"/>
            </a:lvl2pPr>
            <a:lvl3pPr>
              <a:defRPr sz="7645"/>
            </a:lvl3pPr>
            <a:lvl4pPr>
              <a:defRPr sz="6845"/>
            </a:lvl4pPr>
            <a:lvl5pPr>
              <a:defRPr sz="6845"/>
            </a:lvl5pPr>
            <a:lvl6pPr>
              <a:defRPr sz="6845"/>
            </a:lvl6pPr>
            <a:lvl7pPr>
              <a:defRPr sz="6845"/>
            </a:lvl7pPr>
            <a:lvl8pPr>
              <a:defRPr sz="6845"/>
            </a:lvl8pPr>
            <a:lvl9pPr>
              <a:defRPr sz="68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367117" y="6549815"/>
            <a:ext cx="18592165" cy="2729652"/>
          </a:xfrm>
        </p:spPr>
        <p:txBody>
          <a:bodyPr anchor="b"/>
          <a:lstStyle>
            <a:lvl1pPr marL="0" indent="0">
              <a:buNone/>
              <a:defRPr sz="10222" b="1"/>
            </a:lvl1pPr>
            <a:lvl2pPr marL="1950763" indent="0">
              <a:buNone/>
              <a:defRPr sz="8533" b="1"/>
            </a:lvl2pPr>
            <a:lvl3pPr marL="3901527" indent="0">
              <a:buNone/>
              <a:defRPr sz="7645" b="1"/>
            </a:lvl3pPr>
            <a:lvl4pPr marL="5852290" indent="0">
              <a:buNone/>
              <a:defRPr sz="6845" b="1"/>
            </a:lvl4pPr>
            <a:lvl5pPr marL="7803054" indent="0">
              <a:buNone/>
              <a:defRPr sz="6845" b="1"/>
            </a:lvl5pPr>
            <a:lvl6pPr marL="9753818" indent="0">
              <a:buNone/>
              <a:defRPr sz="6845" b="1"/>
            </a:lvl6pPr>
            <a:lvl7pPr marL="11704581" indent="0">
              <a:buNone/>
              <a:defRPr sz="6845" b="1"/>
            </a:lvl7pPr>
            <a:lvl8pPr marL="13655345" indent="0">
              <a:buNone/>
              <a:defRPr sz="6845" b="1"/>
            </a:lvl8pPr>
            <a:lvl9pPr marL="15606108" indent="0">
              <a:buNone/>
              <a:defRPr sz="684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367117" y="9279467"/>
            <a:ext cx="18592165" cy="16858828"/>
          </a:xfrm>
        </p:spPr>
        <p:txBody>
          <a:bodyPr/>
          <a:lstStyle>
            <a:lvl1pPr>
              <a:defRPr sz="10222"/>
            </a:lvl1pPr>
            <a:lvl2pPr>
              <a:defRPr sz="8533"/>
            </a:lvl2pPr>
            <a:lvl3pPr>
              <a:defRPr sz="7645"/>
            </a:lvl3pPr>
            <a:lvl4pPr>
              <a:defRPr sz="6845"/>
            </a:lvl4pPr>
            <a:lvl5pPr>
              <a:defRPr sz="6845"/>
            </a:lvl5pPr>
            <a:lvl6pPr>
              <a:defRPr sz="6845"/>
            </a:lvl6pPr>
            <a:lvl7pPr>
              <a:defRPr sz="6845"/>
            </a:lvl7pPr>
            <a:lvl8pPr>
              <a:defRPr sz="6845"/>
            </a:lvl8pPr>
            <a:lvl9pPr>
              <a:defRPr sz="68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D703-7757-C14F-9FE2-048A61ADE5C2}" type="datetimeFigureOut">
              <a:rPr lang="en-US" smtClean="0"/>
              <a:pPr/>
              <a:t>5/6/24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867D-1312-7148-AD05-1B6CF24BF7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99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D703-7757-C14F-9FE2-048A61ADE5C2}" type="datetimeFigureOut">
              <a:rPr lang="en-US" smtClean="0"/>
              <a:pPr/>
              <a:t>5/6/24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867D-1312-7148-AD05-1B6CF24BF7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58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D703-7757-C14F-9FE2-048A61ADE5C2}" type="datetimeFigureOut">
              <a:rPr lang="en-US" smtClean="0"/>
              <a:pPr/>
              <a:t>5/6/24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867D-1312-7148-AD05-1B6CF24BF7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17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3" y="1165013"/>
            <a:ext cx="13838239" cy="4958080"/>
          </a:xfrm>
        </p:spPr>
        <p:txBody>
          <a:bodyPr anchor="b"/>
          <a:lstStyle>
            <a:lvl1pPr algn="l">
              <a:defRPr sz="85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45230" y="1165016"/>
            <a:ext cx="23514050" cy="24973282"/>
          </a:xfrm>
        </p:spPr>
        <p:txBody>
          <a:bodyPr/>
          <a:lstStyle>
            <a:lvl1pPr>
              <a:defRPr sz="13689"/>
            </a:lvl1pPr>
            <a:lvl2pPr>
              <a:defRPr sz="11912"/>
            </a:lvl2pPr>
            <a:lvl3pPr>
              <a:defRPr sz="10222"/>
            </a:lvl3pPr>
            <a:lvl4pPr>
              <a:defRPr sz="8533"/>
            </a:lvl4pPr>
            <a:lvl5pPr>
              <a:defRPr sz="8533"/>
            </a:lvl5pPr>
            <a:lvl6pPr>
              <a:defRPr sz="8533"/>
            </a:lvl6pPr>
            <a:lvl7pPr>
              <a:defRPr sz="8533"/>
            </a:lvl7pPr>
            <a:lvl8pPr>
              <a:defRPr sz="8533"/>
            </a:lvl8pPr>
            <a:lvl9pPr>
              <a:defRPr sz="85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3123" y="6123096"/>
            <a:ext cx="13838239" cy="20015202"/>
          </a:xfrm>
        </p:spPr>
        <p:txBody>
          <a:bodyPr/>
          <a:lstStyle>
            <a:lvl1pPr marL="0" indent="0">
              <a:buNone/>
              <a:defRPr sz="5956"/>
            </a:lvl1pPr>
            <a:lvl2pPr marL="1950763" indent="0">
              <a:buNone/>
              <a:defRPr sz="5156"/>
            </a:lvl2pPr>
            <a:lvl3pPr marL="3901527" indent="0">
              <a:buNone/>
              <a:defRPr sz="4267"/>
            </a:lvl3pPr>
            <a:lvl4pPr marL="5852290" indent="0">
              <a:buNone/>
              <a:defRPr sz="3822"/>
            </a:lvl4pPr>
            <a:lvl5pPr marL="7803054" indent="0">
              <a:buNone/>
              <a:defRPr sz="3822"/>
            </a:lvl5pPr>
            <a:lvl6pPr marL="9753818" indent="0">
              <a:buNone/>
              <a:defRPr sz="3822"/>
            </a:lvl6pPr>
            <a:lvl7pPr marL="11704581" indent="0">
              <a:buNone/>
              <a:defRPr sz="3822"/>
            </a:lvl7pPr>
            <a:lvl8pPr marL="13655345" indent="0">
              <a:buNone/>
              <a:defRPr sz="3822"/>
            </a:lvl8pPr>
            <a:lvl9pPr marL="15606108" indent="0">
              <a:buNone/>
              <a:defRPr sz="38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D703-7757-C14F-9FE2-048A61ADE5C2}" type="datetimeFigureOut">
              <a:rPr lang="en-US" smtClean="0"/>
              <a:pPr/>
              <a:t>5/6/24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867D-1312-7148-AD05-1B6CF24BF7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15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4524" y="20482560"/>
            <a:ext cx="25237440" cy="2418082"/>
          </a:xfrm>
        </p:spPr>
        <p:txBody>
          <a:bodyPr anchor="b"/>
          <a:lstStyle>
            <a:lvl1pPr algn="l">
              <a:defRPr sz="85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244524" y="2614507"/>
            <a:ext cx="25237440" cy="17556480"/>
          </a:xfrm>
        </p:spPr>
        <p:txBody>
          <a:bodyPr/>
          <a:lstStyle>
            <a:lvl1pPr marL="0" indent="0">
              <a:buNone/>
              <a:defRPr sz="13689"/>
            </a:lvl1pPr>
            <a:lvl2pPr marL="1950763" indent="0">
              <a:buNone/>
              <a:defRPr sz="11912"/>
            </a:lvl2pPr>
            <a:lvl3pPr marL="3901527" indent="0">
              <a:buNone/>
              <a:defRPr sz="10222"/>
            </a:lvl3pPr>
            <a:lvl4pPr marL="5852290" indent="0">
              <a:buNone/>
              <a:defRPr sz="8533"/>
            </a:lvl4pPr>
            <a:lvl5pPr marL="7803054" indent="0">
              <a:buNone/>
              <a:defRPr sz="8533"/>
            </a:lvl5pPr>
            <a:lvl6pPr marL="9753818" indent="0">
              <a:buNone/>
              <a:defRPr sz="8533"/>
            </a:lvl6pPr>
            <a:lvl7pPr marL="11704581" indent="0">
              <a:buNone/>
              <a:defRPr sz="8533"/>
            </a:lvl7pPr>
            <a:lvl8pPr marL="13655345" indent="0">
              <a:buNone/>
              <a:defRPr sz="8533"/>
            </a:lvl8pPr>
            <a:lvl9pPr marL="15606108" indent="0">
              <a:buNone/>
              <a:defRPr sz="8533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44524" y="22900642"/>
            <a:ext cx="25237440" cy="3434078"/>
          </a:xfrm>
        </p:spPr>
        <p:txBody>
          <a:bodyPr/>
          <a:lstStyle>
            <a:lvl1pPr marL="0" indent="0">
              <a:buNone/>
              <a:defRPr sz="5956"/>
            </a:lvl1pPr>
            <a:lvl2pPr marL="1950763" indent="0">
              <a:buNone/>
              <a:defRPr sz="5156"/>
            </a:lvl2pPr>
            <a:lvl3pPr marL="3901527" indent="0">
              <a:buNone/>
              <a:defRPr sz="4267"/>
            </a:lvl3pPr>
            <a:lvl4pPr marL="5852290" indent="0">
              <a:buNone/>
              <a:defRPr sz="3822"/>
            </a:lvl4pPr>
            <a:lvl5pPr marL="7803054" indent="0">
              <a:buNone/>
              <a:defRPr sz="3822"/>
            </a:lvl5pPr>
            <a:lvl6pPr marL="9753818" indent="0">
              <a:buNone/>
              <a:defRPr sz="3822"/>
            </a:lvl6pPr>
            <a:lvl7pPr marL="11704581" indent="0">
              <a:buNone/>
              <a:defRPr sz="3822"/>
            </a:lvl7pPr>
            <a:lvl8pPr marL="13655345" indent="0">
              <a:buNone/>
              <a:defRPr sz="3822"/>
            </a:lvl8pPr>
            <a:lvl9pPr marL="15606108" indent="0">
              <a:buNone/>
              <a:defRPr sz="38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D703-7757-C14F-9FE2-048A61ADE5C2}" type="datetimeFigureOut">
              <a:rPr lang="en-US" smtClean="0"/>
              <a:pPr/>
              <a:t>5/6/24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867D-1312-7148-AD05-1B6CF24BF7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21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120" y="1171788"/>
            <a:ext cx="37856160" cy="48768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120" y="6827523"/>
            <a:ext cx="37856160" cy="19310775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120" y="27120428"/>
            <a:ext cx="9814560" cy="1557867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1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AD703-7757-C14F-9FE2-048A61ADE5C2}" type="datetimeFigureOut">
              <a:rPr lang="en-US" smtClean="0"/>
              <a:pPr/>
              <a:t>5/6/24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71320" y="27120428"/>
            <a:ext cx="13319760" cy="1557867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1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144720" y="27120428"/>
            <a:ext cx="9814560" cy="1557867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1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3867D-1312-7148-AD05-1B6CF24BF7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41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950763" rtl="0" eaLnBrk="1" latinLnBrk="0" hangingPunct="1">
        <a:spcBef>
          <a:spcPct val="0"/>
        </a:spcBef>
        <a:buNone/>
        <a:defRPr sz="187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3073" indent="-1463073" algn="l" defTabSz="1950763" rtl="0" eaLnBrk="1" latinLnBrk="0" hangingPunct="1">
        <a:spcBef>
          <a:spcPct val="20000"/>
        </a:spcBef>
        <a:buFont typeface="Arial"/>
        <a:buChar char="•"/>
        <a:defRPr sz="13689" kern="1200">
          <a:solidFill>
            <a:schemeClr val="tx1"/>
          </a:solidFill>
          <a:latin typeface="+mn-lt"/>
          <a:ea typeface="+mn-ea"/>
          <a:cs typeface="+mn-cs"/>
        </a:defRPr>
      </a:lvl1pPr>
      <a:lvl2pPr marL="3169991" indent="-1219227" algn="l" defTabSz="1950763" rtl="0" eaLnBrk="1" latinLnBrk="0" hangingPunct="1">
        <a:spcBef>
          <a:spcPct val="20000"/>
        </a:spcBef>
        <a:buFont typeface="Arial"/>
        <a:buChar char="–"/>
        <a:defRPr sz="11912" kern="1200">
          <a:solidFill>
            <a:schemeClr val="tx1"/>
          </a:solidFill>
          <a:latin typeface="+mn-lt"/>
          <a:ea typeface="+mn-ea"/>
          <a:cs typeface="+mn-cs"/>
        </a:defRPr>
      </a:lvl2pPr>
      <a:lvl3pPr marL="4876909" indent="-975382" algn="l" defTabSz="1950763" rtl="0" eaLnBrk="1" latinLnBrk="0" hangingPunct="1">
        <a:spcBef>
          <a:spcPct val="20000"/>
        </a:spcBef>
        <a:buFont typeface="Arial"/>
        <a:buChar char="•"/>
        <a:defRPr sz="10222" kern="1200">
          <a:solidFill>
            <a:schemeClr val="tx1"/>
          </a:solidFill>
          <a:latin typeface="+mn-lt"/>
          <a:ea typeface="+mn-ea"/>
          <a:cs typeface="+mn-cs"/>
        </a:defRPr>
      </a:lvl3pPr>
      <a:lvl4pPr marL="6827672" indent="-975382" algn="l" defTabSz="1950763" rtl="0" eaLnBrk="1" latinLnBrk="0" hangingPunct="1">
        <a:spcBef>
          <a:spcPct val="20000"/>
        </a:spcBef>
        <a:buFont typeface="Arial"/>
        <a:buChar char="–"/>
        <a:defRPr sz="8533" kern="1200">
          <a:solidFill>
            <a:schemeClr val="tx1"/>
          </a:solidFill>
          <a:latin typeface="+mn-lt"/>
          <a:ea typeface="+mn-ea"/>
          <a:cs typeface="+mn-cs"/>
        </a:defRPr>
      </a:lvl4pPr>
      <a:lvl5pPr marL="8778436" indent="-975382" algn="l" defTabSz="1950763" rtl="0" eaLnBrk="1" latinLnBrk="0" hangingPunct="1">
        <a:spcBef>
          <a:spcPct val="20000"/>
        </a:spcBef>
        <a:buFont typeface="Arial"/>
        <a:buChar char="»"/>
        <a:defRPr sz="8533" kern="1200">
          <a:solidFill>
            <a:schemeClr val="tx1"/>
          </a:solidFill>
          <a:latin typeface="+mn-lt"/>
          <a:ea typeface="+mn-ea"/>
          <a:cs typeface="+mn-cs"/>
        </a:defRPr>
      </a:lvl5pPr>
      <a:lvl6pPr marL="10729199" indent="-975382" algn="l" defTabSz="1950763" rtl="0" eaLnBrk="1" latinLnBrk="0" hangingPunct="1">
        <a:spcBef>
          <a:spcPct val="20000"/>
        </a:spcBef>
        <a:buFont typeface="Arial"/>
        <a:buChar char="•"/>
        <a:defRPr sz="8533" kern="1200">
          <a:solidFill>
            <a:schemeClr val="tx1"/>
          </a:solidFill>
          <a:latin typeface="+mn-lt"/>
          <a:ea typeface="+mn-ea"/>
          <a:cs typeface="+mn-cs"/>
        </a:defRPr>
      </a:lvl6pPr>
      <a:lvl7pPr marL="12679963" indent="-975382" algn="l" defTabSz="1950763" rtl="0" eaLnBrk="1" latinLnBrk="0" hangingPunct="1">
        <a:spcBef>
          <a:spcPct val="20000"/>
        </a:spcBef>
        <a:buFont typeface="Arial"/>
        <a:buChar char="•"/>
        <a:defRPr sz="8533" kern="1200">
          <a:solidFill>
            <a:schemeClr val="tx1"/>
          </a:solidFill>
          <a:latin typeface="+mn-lt"/>
          <a:ea typeface="+mn-ea"/>
          <a:cs typeface="+mn-cs"/>
        </a:defRPr>
      </a:lvl7pPr>
      <a:lvl8pPr marL="14630727" indent="-975382" algn="l" defTabSz="1950763" rtl="0" eaLnBrk="1" latinLnBrk="0" hangingPunct="1">
        <a:spcBef>
          <a:spcPct val="20000"/>
        </a:spcBef>
        <a:buFont typeface="Arial"/>
        <a:buChar char="•"/>
        <a:defRPr sz="8533" kern="1200">
          <a:solidFill>
            <a:schemeClr val="tx1"/>
          </a:solidFill>
          <a:latin typeface="+mn-lt"/>
          <a:ea typeface="+mn-ea"/>
          <a:cs typeface="+mn-cs"/>
        </a:defRPr>
      </a:lvl8pPr>
      <a:lvl9pPr marL="16581490" indent="-975382" algn="l" defTabSz="1950763" rtl="0" eaLnBrk="1" latinLnBrk="0" hangingPunct="1">
        <a:spcBef>
          <a:spcPct val="20000"/>
        </a:spcBef>
        <a:buFont typeface="Arial"/>
        <a:buChar char="•"/>
        <a:defRPr sz="85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50763" rtl="0" eaLnBrk="1" latinLnBrk="0" hangingPunct="1">
        <a:defRPr sz="7645" kern="1200">
          <a:solidFill>
            <a:schemeClr val="tx1"/>
          </a:solidFill>
          <a:latin typeface="+mn-lt"/>
          <a:ea typeface="+mn-ea"/>
          <a:cs typeface="+mn-cs"/>
        </a:defRPr>
      </a:lvl1pPr>
      <a:lvl2pPr marL="1950763" algn="l" defTabSz="1950763" rtl="0" eaLnBrk="1" latinLnBrk="0" hangingPunct="1">
        <a:defRPr sz="7645" kern="1200">
          <a:solidFill>
            <a:schemeClr val="tx1"/>
          </a:solidFill>
          <a:latin typeface="+mn-lt"/>
          <a:ea typeface="+mn-ea"/>
          <a:cs typeface="+mn-cs"/>
        </a:defRPr>
      </a:lvl2pPr>
      <a:lvl3pPr marL="3901527" algn="l" defTabSz="1950763" rtl="0" eaLnBrk="1" latinLnBrk="0" hangingPunct="1">
        <a:defRPr sz="7645" kern="1200">
          <a:solidFill>
            <a:schemeClr val="tx1"/>
          </a:solidFill>
          <a:latin typeface="+mn-lt"/>
          <a:ea typeface="+mn-ea"/>
          <a:cs typeface="+mn-cs"/>
        </a:defRPr>
      </a:lvl3pPr>
      <a:lvl4pPr marL="5852290" algn="l" defTabSz="1950763" rtl="0" eaLnBrk="1" latinLnBrk="0" hangingPunct="1">
        <a:defRPr sz="7645" kern="1200">
          <a:solidFill>
            <a:schemeClr val="tx1"/>
          </a:solidFill>
          <a:latin typeface="+mn-lt"/>
          <a:ea typeface="+mn-ea"/>
          <a:cs typeface="+mn-cs"/>
        </a:defRPr>
      </a:lvl4pPr>
      <a:lvl5pPr marL="7803054" algn="l" defTabSz="1950763" rtl="0" eaLnBrk="1" latinLnBrk="0" hangingPunct="1">
        <a:defRPr sz="7645" kern="1200">
          <a:solidFill>
            <a:schemeClr val="tx1"/>
          </a:solidFill>
          <a:latin typeface="+mn-lt"/>
          <a:ea typeface="+mn-ea"/>
          <a:cs typeface="+mn-cs"/>
        </a:defRPr>
      </a:lvl5pPr>
      <a:lvl6pPr marL="9753818" algn="l" defTabSz="1950763" rtl="0" eaLnBrk="1" latinLnBrk="0" hangingPunct="1">
        <a:defRPr sz="7645" kern="1200">
          <a:solidFill>
            <a:schemeClr val="tx1"/>
          </a:solidFill>
          <a:latin typeface="+mn-lt"/>
          <a:ea typeface="+mn-ea"/>
          <a:cs typeface="+mn-cs"/>
        </a:defRPr>
      </a:lvl6pPr>
      <a:lvl7pPr marL="11704581" algn="l" defTabSz="1950763" rtl="0" eaLnBrk="1" latinLnBrk="0" hangingPunct="1">
        <a:defRPr sz="7645" kern="1200">
          <a:solidFill>
            <a:schemeClr val="tx1"/>
          </a:solidFill>
          <a:latin typeface="+mn-lt"/>
          <a:ea typeface="+mn-ea"/>
          <a:cs typeface="+mn-cs"/>
        </a:defRPr>
      </a:lvl7pPr>
      <a:lvl8pPr marL="13655345" algn="l" defTabSz="1950763" rtl="0" eaLnBrk="1" latinLnBrk="0" hangingPunct="1">
        <a:defRPr sz="7645" kern="1200">
          <a:solidFill>
            <a:schemeClr val="tx1"/>
          </a:solidFill>
          <a:latin typeface="+mn-lt"/>
          <a:ea typeface="+mn-ea"/>
          <a:cs typeface="+mn-cs"/>
        </a:defRPr>
      </a:lvl8pPr>
      <a:lvl9pPr marL="15606108" algn="l" defTabSz="1950763" rtl="0" eaLnBrk="1" latinLnBrk="0" hangingPunct="1">
        <a:defRPr sz="76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CCC335-5A9C-0986-46CE-2FC56F4A367C}"/>
              </a:ext>
            </a:extLst>
          </p:cNvPr>
          <p:cNvSpPr/>
          <p:nvPr/>
        </p:nvSpPr>
        <p:spPr>
          <a:xfrm>
            <a:off x="0" y="0"/>
            <a:ext cx="42062400" cy="29260800"/>
          </a:xfrm>
          <a:prstGeom prst="rect">
            <a:avLst/>
          </a:prstGeom>
          <a:gradFill flip="none" rotWithShape="1">
            <a:gsLst>
              <a:gs pos="0">
                <a:srgbClr val="90C5FF"/>
              </a:gs>
              <a:gs pos="56000">
                <a:srgbClr val="D3FBFF"/>
              </a:gs>
              <a:gs pos="20000">
                <a:srgbClr val="AFDEFF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logo of a person kicking a ball&#10;&#10;Description automatically generated">
            <a:extLst>
              <a:ext uri="{FF2B5EF4-FFF2-40B4-BE49-F238E27FC236}">
                <a16:creationId xmlns:a16="http://schemas.microsoft.com/office/drawing/2014/main" id="{4BCDB367-806D-A7A3-F51D-8D75CBB6DBB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42000"/>
          </a:blip>
          <a:stretch>
            <a:fillRect/>
          </a:stretch>
        </p:blipFill>
        <p:spPr>
          <a:xfrm>
            <a:off x="34673311" y="21945600"/>
            <a:ext cx="7389089" cy="7315200"/>
          </a:xfrm>
          <a:prstGeom prst="rect">
            <a:avLst/>
          </a:prstGeom>
          <a:noFill/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536BBB0A-1399-B1D2-2115-00DD396C2BA9}"/>
              </a:ext>
            </a:extLst>
          </p:cNvPr>
          <p:cNvGrpSpPr/>
          <p:nvPr/>
        </p:nvGrpSpPr>
        <p:grpSpPr>
          <a:xfrm>
            <a:off x="3134525" y="5623470"/>
            <a:ext cx="10940510" cy="3430472"/>
            <a:chOff x="2018995" y="4484756"/>
            <a:chExt cx="15148398" cy="368378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32E2C3C-2DE4-964C-0160-1A75930F32CD}"/>
                </a:ext>
              </a:extLst>
            </p:cNvPr>
            <p:cNvSpPr/>
            <p:nvPr/>
          </p:nvSpPr>
          <p:spPr>
            <a:xfrm>
              <a:off x="2018995" y="5569544"/>
              <a:ext cx="15131477" cy="2598994"/>
            </a:xfrm>
            <a:prstGeom prst="rect">
              <a:avLst/>
            </a:prstGeom>
            <a:noFill/>
            <a:ln w="19050">
              <a:noFill/>
            </a:ln>
            <a:effectLst/>
          </p:spPr>
          <p:txBody>
            <a:bodyPr wrap="square" lIns="390144" tIns="195072" rIns="390144" bIns="195072">
              <a:spAutoFit/>
            </a:bodyPr>
            <a:lstStyle/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556" dirty="0"/>
                <a:t>Bullet point 1. </a:t>
              </a:r>
            </a:p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556" dirty="0"/>
                <a:t>Bullet point 2. </a:t>
              </a:r>
            </a:p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556" dirty="0"/>
                <a:t>Bullet point 3. 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72CEDD-DCD9-29DC-C23D-F15398B4B3DA}"/>
                </a:ext>
              </a:extLst>
            </p:cNvPr>
            <p:cNvSpPr/>
            <p:nvPr/>
          </p:nvSpPr>
          <p:spPr>
            <a:xfrm>
              <a:off x="2022517" y="4484756"/>
              <a:ext cx="15144876" cy="1047382"/>
            </a:xfrm>
            <a:prstGeom prst="rect">
              <a:avLst/>
            </a:prstGeom>
            <a:gradFill flip="none" rotWithShape="1">
              <a:gsLst>
                <a:gs pos="30000">
                  <a:schemeClr val="tx2">
                    <a:lumMod val="50000"/>
                  </a:schemeClr>
                </a:gs>
                <a:gs pos="63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90144" tIns="195072" rIns="390144" bIns="195072" rtlCol="0" anchor="ctr"/>
            <a:lstStyle/>
            <a:p>
              <a:r>
                <a:rPr lang="en-US" sz="4445" b="1" dirty="0"/>
                <a:t>Background/Purpose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8948484-238B-9910-E2F9-AF2CF728B8C3}"/>
              </a:ext>
            </a:extLst>
          </p:cNvPr>
          <p:cNvGrpSpPr/>
          <p:nvPr/>
        </p:nvGrpSpPr>
        <p:grpSpPr>
          <a:xfrm>
            <a:off x="3132715" y="19025809"/>
            <a:ext cx="10937966" cy="2709424"/>
            <a:chOff x="2031674" y="16203229"/>
            <a:chExt cx="15150787" cy="283407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8D963C6-CA84-3DBD-03C3-98EA37D8890E}"/>
                </a:ext>
              </a:extLst>
            </p:cNvPr>
            <p:cNvSpPr/>
            <p:nvPr/>
          </p:nvSpPr>
          <p:spPr>
            <a:xfrm>
              <a:off x="2031674" y="17265043"/>
              <a:ext cx="15028485" cy="1772256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390144" tIns="195072" rIns="390144" bIns="195072">
              <a:spAutoFit/>
            </a:bodyPr>
            <a:lstStyle/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600" dirty="0"/>
                <a:t>Bullet point 1. </a:t>
              </a:r>
            </a:p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600" dirty="0"/>
                <a:t>Bullet point 2. 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2121391-FD91-9460-93C9-9C8AE86DF927}"/>
                </a:ext>
              </a:extLst>
            </p:cNvPr>
            <p:cNvSpPr/>
            <p:nvPr/>
          </p:nvSpPr>
          <p:spPr>
            <a:xfrm>
              <a:off x="2031674" y="16203229"/>
              <a:ext cx="15150787" cy="1020231"/>
            </a:xfrm>
            <a:prstGeom prst="rect">
              <a:avLst/>
            </a:prstGeom>
            <a:gradFill flip="none" rotWithShape="1">
              <a:gsLst>
                <a:gs pos="30000">
                  <a:schemeClr val="tx2">
                    <a:lumMod val="50000"/>
                  </a:schemeClr>
                </a:gs>
                <a:gs pos="65000">
                  <a:schemeClr val="tx2">
                    <a:lumMod val="60000"/>
                    <a:lumOff val="40000"/>
                  </a:schemeClr>
                </a:gs>
                <a:gs pos="99000">
                  <a:schemeClr val="tx2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90144" tIns="195072" rIns="390144" bIns="195072" rtlCol="0" anchor="ctr"/>
            <a:lstStyle/>
            <a:p>
              <a:r>
                <a:rPr lang="en-US" sz="4445" b="1" dirty="0"/>
                <a:t>Method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809685F-9C96-B735-AAD1-F7A7DFCF6206}"/>
              </a:ext>
            </a:extLst>
          </p:cNvPr>
          <p:cNvGrpSpPr/>
          <p:nvPr/>
        </p:nvGrpSpPr>
        <p:grpSpPr>
          <a:xfrm>
            <a:off x="15023137" y="5623470"/>
            <a:ext cx="12559252" cy="22357769"/>
            <a:chOff x="16934147" y="6923969"/>
            <a:chExt cx="16484018" cy="7874140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63CDBF-5E42-A39A-3020-84E0060ECB54}"/>
                </a:ext>
              </a:extLst>
            </p:cNvPr>
            <p:cNvSpPr/>
            <p:nvPr/>
          </p:nvSpPr>
          <p:spPr>
            <a:xfrm>
              <a:off x="16934147" y="10481752"/>
              <a:ext cx="16444261" cy="7518362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390144" tIns="195072" rIns="390144" bIns="0">
              <a:spAutoFit/>
            </a:bodyPr>
            <a:lstStyle/>
            <a:p>
              <a:pPr>
                <a:spcAft>
                  <a:spcPts val="1067"/>
                </a:spcAft>
              </a:pPr>
              <a:endParaRPr lang="en-US" sz="5333" b="1">
                <a:ln w="635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endParaRPr>
            </a:p>
            <a:p>
              <a:pPr>
                <a:spcBef>
                  <a:spcPts val="533"/>
                </a:spcBef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2489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Bef>
                  <a:spcPts val="533"/>
                </a:spcBef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F7F0E74-F23D-8B26-604E-C31BCF7E1CB3}"/>
                </a:ext>
              </a:extLst>
            </p:cNvPr>
            <p:cNvSpPr/>
            <p:nvPr/>
          </p:nvSpPr>
          <p:spPr>
            <a:xfrm>
              <a:off x="16958965" y="6923969"/>
              <a:ext cx="16459200" cy="3435102"/>
            </a:xfrm>
            <a:prstGeom prst="rect">
              <a:avLst/>
            </a:prstGeom>
            <a:gradFill flip="none" rotWithShape="1">
              <a:gsLst>
                <a:gs pos="66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  <a:gs pos="43000">
                  <a:schemeClr val="tx2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90144" tIns="195072" rIns="390144" bIns="195072" rtlCol="0" anchor="ctr"/>
            <a:lstStyle/>
            <a:p>
              <a:r>
                <a:rPr lang="en-US" sz="4445" b="1" dirty="0"/>
                <a:t>Data Analysis &amp; Results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77330FD-4336-7C2D-A5F7-BD421B3E5BCD}"/>
              </a:ext>
            </a:extLst>
          </p:cNvPr>
          <p:cNvGrpSpPr/>
          <p:nvPr/>
        </p:nvGrpSpPr>
        <p:grpSpPr>
          <a:xfrm>
            <a:off x="28381159" y="18905323"/>
            <a:ext cx="10869602" cy="2888955"/>
            <a:chOff x="30598633" y="14189693"/>
            <a:chExt cx="11887200" cy="709782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802BC8B-6474-EB48-7DA3-D7D904126F4A}"/>
                </a:ext>
              </a:extLst>
            </p:cNvPr>
            <p:cNvSpPr/>
            <p:nvPr/>
          </p:nvSpPr>
          <p:spPr>
            <a:xfrm>
              <a:off x="30598633" y="16688739"/>
              <a:ext cx="11887200" cy="4598780"/>
            </a:xfrm>
            <a:prstGeom prst="rect">
              <a:avLst/>
            </a:prstGeom>
            <a:ln w="19050">
              <a:noFill/>
            </a:ln>
          </p:spPr>
          <p:txBody>
            <a:bodyPr wrap="square" lIns="390144" tIns="195072" rIns="390144" bIns="195072">
              <a:spAutoFit/>
            </a:bodyPr>
            <a:lstStyle/>
            <a:p>
              <a:pPr marL="487677" indent="-487677">
                <a:spcAft>
                  <a:spcPts val="1143"/>
                </a:spcAft>
              </a:pPr>
              <a:r>
                <a:rPr lang="en-US" sz="2590" dirty="0"/>
                <a:t>Reference 1.</a:t>
              </a:r>
            </a:p>
            <a:p>
              <a:pPr marL="487677" indent="-487677">
                <a:spcAft>
                  <a:spcPts val="1143"/>
                </a:spcAft>
              </a:pPr>
              <a:r>
                <a:rPr lang="en-US" sz="2590" dirty="0"/>
                <a:t>Reference 2.</a:t>
              </a:r>
            </a:p>
            <a:p>
              <a:pPr marL="487677" indent="-487677">
                <a:spcAft>
                  <a:spcPts val="1143"/>
                </a:spcAft>
              </a:pPr>
              <a:r>
                <a:rPr lang="en-US" sz="2590" dirty="0"/>
                <a:t>Reference 3.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3982943-BC4D-96AB-DD5F-E78874E2C213}"/>
                </a:ext>
              </a:extLst>
            </p:cNvPr>
            <p:cNvSpPr/>
            <p:nvPr/>
          </p:nvSpPr>
          <p:spPr>
            <a:xfrm>
              <a:off x="30598633" y="14189693"/>
              <a:ext cx="11887200" cy="2396347"/>
            </a:xfrm>
            <a:prstGeom prst="rect">
              <a:avLst/>
            </a:prstGeom>
            <a:gradFill flip="none" rotWithShape="1">
              <a:gsLst>
                <a:gs pos="29000">
                  <a:schemeClr val="tx2">
                    <a:lumMod val="50000"/>
                  </a:schemeClr>
                </a:gs>
                <a:gs pos="65000">
                  <a:schemeClr val="tx2">
                    <a:lumMod val="60000"/>
                    <a:lumOff val="40000"/>
                  </a:schemeClr>
                </a:gs>
                <a:gs pos="99000">
                  <a:schemeClr val="tx2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90144" tIns="195072" rIns="390144" bIns="195072" rtlCol="0" anchor="ctr"/>
            <a:lstStyle/>
            <a:p>
              <a:r>
                <a:rPr lang="en-US" sz="4445" b="1" dirty="0"/>
                <a:t>References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5FFBBE6-342D-A082-E517-1E6E519FCB34}"/>
              </a:ext>
            </a:extLst>
          </p:cNvPr>
          <p:cNvGrpSpPr/>
          <p:nvPr/>
        </p:nvGrpSpPr>
        <p:grpSpPr>
          <a:xfrm>
            <a:off x="28381159" y="5623469"/>
            <a:ext cx="10869602" cy="3450861"/>
            <a:chOff x="2031674" y="16224573"/>
            <a:chExt cx="15150787" cy="3609617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729DB0D-A9D4-96DB-0DE1-549F3859AAE0}"/>
                </a:ext>
              </a:extLst>
            </p:cNvPr>
            <p:cNvSpPr/>
            <p:nvPr/>
          </p:nvSpPr>
          <p:spPr>
            <a:xfrm>
              <a:off x="2031674" y="17281240"/>
              <a:ext cx="15150787" cy="255295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390144" tIns="195072" rIns="390144" bIns="195072">
              <a:spAutoFit/>
            </a:bodyPr>
            <a:lstStyle/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600" dirty="0"/>
                <a:t>Bullet point 1. </a:t>
              </a:r>
            </a:p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600" dirty="0"/>
                <a:t>Bullet point 2. </a:t>
              </a:r>
            </a:p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600" dirty="0"/>
                <a:t>Bullet point 3.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E36E4B6-C399-8D1B-52AC-1EF160424757}"/>
                </a:ext>
              </a:extLst>
            </p:cNvPr>
            <p:cNvSpPr/>
            <p:nvPr/>
          </p:nvSpPr>
          <p:spPr>
            <a:xfrm>
              <a:off x="2031674" y="16224573"/>
              <a:ext cx="15150787" cy="1020231"/>
            </a:xfrm>
            <a:prstGeom prst="rect">
              <a:avLst/>
            </a:prstGeom>
            <a:gradFill flip="none" rotWithShape="1">
              <a:gsLst>
                <a:gs pos="30000">
                  <a:schemeClr val="tx2">
                    <a:lumMod val="50000"/>
                  </a:schemeClr>
                </a:gs>
                <a:gs pos="64000">
                  <a:schemeClr val="tx2">
                    <a:lumMod val="60000"/>
                    <a:lumOff val="40000"/>
                  </a:schemeClr>
                </a:gs>
                <a:gs pos="99000">
                  <a:schemeClr val="tx2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90144" tIns="195072" rIns="390144" bIns="195072" rtlCol="0" anchor="ctr"/>
            <a:lstStyle/>
            <a:p>
              <a:r>
                <a:rPr lang="en-US" sz="4445" b="1" dirty="0"/>
                <a:t>Conclusion/Discussion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65BD864B-6AE3-A0E7-27D0-89E294D48EAB}"/>
              </a:ext>
            </a:extLst>
          </p:cNvPr>
          <p:cNvSpPr txBox="1"/>
          <p:nvPr/>
        </p:nvSpPr>
        <p:spPr>
          <a:xfrm>
            <a:off x="15421957" y="6805632"/>
            <a:ext cx="12124672" cy="608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352" b="1" dirty="0">
                <a:solidFill>
                  <a:srgbClr val="000000"/>
                </a:solidFill>
                <a:ea typeface="DengXian" panose="02010600030101010101" pitchFamily="2" charset="-122"/>
              </a:rPr>
              <a:t>Table 1. </a:t>
            </a:r>
            <a:endParaRPr lang="en-US" sz="3352" b="1" dirty="0">
              <a:ea typeface="DengXian" panose="02010600030101010101" pitchFamily="2" charset="-122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F79BE51-8D09-2934-41A3-D9B1D5BB4BE5}"/>
              </a:ext>
            </a:extLst>
          </p:cNvPr>
          <p:cNvSpPr txBox="1"/>
          <p:nvPr/>
        </p:nvSpPr>
        <p:spPr>
          <a:xfrm>
            <a:off x="15421956" y="12281302"/>
            <a:ext cx="12165950" cy="608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352" b="1" dirty="0">
                <a:solidFill>
                  <a:srgbClr val="000000"/>
                </a:solidFill>
                <a:ea typeface="DengXian" panose="02010600030101010101" pitchFamily="2" charset="-122"/>
              </a:rPr>
              <a:t>Table 2</a:t>
            </a:r>
            <a:endParaRPr lang="en-US" sz="3352" b="1" dirty="0">
              <a:ea typeface="DengXian" panose="02010600030101010101" pitchFamily="2" charset="-122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68892C8-A167-507F-635E-2CAFD5CC2C83}"/>
              </a:ext>
            </a:extLst>
          </p:cNvPr>
          <p:cNvSpPr txBox="1"/>
          <p:nvPr/>
        </p:nvSpPr>
        <p:spPr>
          <a:xfrm>
            <a:off x="15421957" y="18413169"/>
            <a:ext cx="9996872" cy="608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352" b="1" dirty="0">
                <a:solidFill>
                  <a:srgbClr val="000000"/>
                </a:solidFill>
                <a:ea typeface="DengXian" panose="02010600030101010101" pitchFamily="2" charset="-122"/>
              </a:rPr>
              <a:t>Figure 1. </a:t>
            </a:r>
            <a:endParaRPr lang="en-US" sz="3352" b="1" dirty="0">
              <a:ea typeface="DengXian" panose="02010600030101010101" pitchFamily="2" charset="-122"/>
            </a:endParaRPr>
          </a:p>
        </p:txBody>
      </p:sp>
      <p:sp>
        <p:nvSpPr>
          <p:cNvPr id="67" name="Title 1">
            <a:extLst>
              <a:ext uri="{FF2B5EF4-FFF2-40B4-BE49-F238E27FC236}">
                <a16:creationId xmlns:a16="http://schemas.microsoft.com/office/drawing/2014/main" id="{2470AA16-B2BA-F07C-D260-E2A5EEFF2CDE}"/>
              </a:ext>
            </a:extLst>
          </p:cNvPr>
          <p:cNvSpPr txBox="1">
            <a:spLocks/>
          </p:cNvSpPr>
          <p:nvPr/>
        </p:nvSpPr>
        <p:spPr>
          <a:xfrm>
            <a:off x="4452649" y="686936"/>
            <a:ext cx="31118683" cy="1918026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390144" tIns="195072" rIns="390144" bIns="195072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6781" b="1" dirty="0"/>
              <a:t>Poster Title</a:t>
            </a:r>
            <a:endParaRPr lang="en-US" sz="4978" dirty="0"/>
          </a:p>
        </p:txBody>
      </p:sp>
      <p:sp>
        <p:nvSpPr>
          <p:cNvPr id="68" name="Title 1">
            <a:extLst>
              <a:ext uri="{FF2B5EF4-FFF2-40B4-BE49-F238E27FC236}">
                <a16:creationId xmlns:a16="http://schemas.microsoft.com/office/drawing/2014/main" id="{AF123096-ECDD-3628-BD94-7836C0632494}"/>
              </a:ext>
            </a:extLst>
          </p:cNvPr>
          <p:cNvSpPr txBox="1">
            <a:spLocks/>
          </p:cNvSpPr>
          <p:nvPr/>
        </p:nvSpPr>
        <p:spPr>
          <a:xfrm>
            <a:off x="4891231" y="2437704"/>
            <a:ext cx="32718520" cy="2275909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390144" tIns="195072" rIns="390144" bIns="195072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5105" dirty="0"/>
              <a:t>Author A</a:t>
            </a:r>
            <a:r>
              <a:rPr lang="en-US" sz="5105" baseline="30000" dirty="0"/>
              <a:t>1</a:t>
            </a:r>
            <a:r>
              <a:rPr lang="en-US" sz="5105" dirty="0"/>
              <a:t>, Author B</a:t>
            </a:r>
            <a:r>
              <a:rPr lang="en-US" sz="5105" baseline="30000" dirty="0"/>
              <a:t>2</a:t>
            </a:r>
            <a:r>
              <a:rPr lang="en-US" sz="5105" dirty="0"/>
              <a:t>,</a:t>
            </a:r>
            <a:r>
              <a:rPr lang="en-US" sz="5105" baseline="30000" dirty="0"/>
              <a:t> </a:t>
            </a:r>
            <a:r>
              <a:rPr lang="en-US" sz="5105" dirty="0"/>
              <a:t>&amp; Author C</a:t>
            </a:r>
            <a:r>
              <a:rPr lang="en-US" sz="5105" baseline="30000" dirty="0"/>
              <a:t>3</a:t>
            </a:r>
            <a:br>
              <a:rPr lang="en-US" sz="6095" dirty="0"/>
            </a:br>
            <a:br>
              <a:rPr lang="en-US" sz="1219" dirty="0"/>
            </a:br>
            <a:r>
              <a:rPr lang="en-US" sz="5562" baseline="30000" dirty="0">
                <a:latin typeface="+mn-lt"/>
              </a:rPr>
              <a:t>1</a:t>
            </a:r>
            <a:r>
              <a:rPr lang="en-US" sz="4571" dirty="0">
                <a:latin typeface="+mn-lt"/>
              </a:rPr>
              <a:t>Institution A, </a:t>
            </a:r>
            <a:r>
              <a:rPr lang="en-US" sz="4571" baseline="40000" dirty="0">
                <a:latin typeface="+mn-lt"/>
              </a:rPr>
              <a:t>2</a:t>
            </a:r>
            <a:r>
              <a:rPr lang="en-US" sz="4571" dirty="0">
                <a:latin typeface="+mn-lt"/>
              </a:rPr>
              <a:t>Institution B, </a:t>
            </a:r>
            <a:r>
              <a:rPr lang="en-US" sz="4571" baseline="30000" dirty="0">
                <a:latin typeface="+mn-lt"/>
              </a:rPr>
              <a:t>4</a:t>
            </a:r>
            <a:r>
              <a:rPr lang="en-US" sz="4571" dirty="0">
                <a:latin typeface="+mn-lt"/>
              </a:rPr>
              <a:t>Institution C</a:t>
            </a:r>
            <a:endParaRPr lang="en-US" sz="4978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C51D77B-BAB0-F981-5EB4-4C01DBA5D6B0}"/>
              </a:ext>
            </a:extLst>
          </p:cNvPr>
          <p:cNvSpPr/>
          <p:nvPr/>
        </p:nvSpPr>
        <p:spPr>
          <a:xfrm>
            <a:off x="2919940" y="1421939"/>
            <a:ext cx="3065417" cy="28647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70C0"/>
                </a:solidFill>
              </a:rPr>
              <a:t>Optional: Logo 1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2D97013-8CDB-98EA-FE36-071761E5070C}"/>
              </a:ext>
            </a:extLst>
          </p:cNvPr>
          <p:cNvSpPr/>
          <p:nvPr/>
        </p:nvSpPr>
        <p:spPr>
          <a:xfrm>
            <a:off x="36077043" y="1421939"/>
            <a:ext cx="3065417" cy="28647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70C0"/>
                </a:solidFill>
              </a:rPr>
              <a:t>Optional: Logo 2</a:t>
            </a:r>
          </a:p>
        </p:txBody>
      </p:sp>
    </p:spTree>
    <p:extLst>
      <p:ext uri="{BB962C8B-B14F-4D97-AF65-F5344CB8AC3E}">
        <p14:creationId xmlns:p14="http://schemas.microsoft.com/office/powerpoint/2010/main" val="159634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D99BAB7-04DD-FB0E-75D0-3F36BD3C49FE}"/>
              </a:ext>
            </a:extLst>
          </p:cNvPr>
          <p:cNvSpPr/>
          <p:nvPr/>
        </p:nvSpPr>
        <p:spPr>
          <a:xfrm>
            <a:off x="0" y="0"/>
            <a:ext cx="42062400" cy="292608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55000">
                <a:schemeClr val="accent5">
                  <a:lumMod val="20000"/>
                  <a:lumOff val="80000"/>
                </a:schemeClr>
              </a:gs>
              <a:gs pos="19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logo of a person kicking a ball&#10;&#10;Description automatically generated">
            <a:extLst>
              <a:ext uri="{FF2B5EF4-FFF2-40B4-BE49-F238E27FC236}">
                <a16:creationId xmlns:a16="http://schemas.microsoft.com/office/drawing/2014/main" id="{936BBADB-76C5-8132-27B8-151991FC633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42000"/>
          </a:blip>
          <a:stretch>
            <a:fillRect/>
          </a:stretch>
        </p:blipFill>
        <p:spPr>
          <a:xfrm>
            <a:off x="34673311" y="21945600"/>
            <a:ext cx="7389089" cy="7315200"/>
          </a:xfrm>
          <a:prstGeom prst="rect">
            <a:avLst/>
          </a:prstGeom>
          <a:noFill/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536BBB0A-1399-B1D2-2115-00DD396C2BA9}"/>
              </a:ext>
            </a:extLst>
          </p:cNvPr>
          <p:cNvGrpSpPr/>
          <p:nvPr/>
        </p:nvGrpSpPr>
        <p:grpSpPr>
          <a:xfrm>
            <a:off x="3134525" y="5623470"/>
            <a:ext cx="10940510" cy="3430472"/>
            <a:chOff x="2018995" y="4484756"/>
            <a:chExt cx="15148398" cy="368378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32E2C3C-2DE4-964C-0160-1A75930F32CD}"/>
                </a:ext>
              </a:extLst>
            </p:cNvPr>
            <p:cNvSpPr/>
            <p:nvPr/>
          </p:nvSpPr>
          <p:spPr>
            <a:xfrm>
              <a:off x="2018995" y="5569544"/>
              <a:ext cx="15131477" cy="2598994"/>
            </a:xfrm>
            <a:prstGeom prst="rect">
              <a:avLst/>
            </a:prstGeom>
            <a:noFill/>
            <a:ln w="19050">
              <a:noFill/>
            </a:ln>
            <a:effectLst/>
          </p:spPr>
          <p:txBody>
            <a:bodyPr wrap="square" lIns="390144" tIns="195072" rIns="390144" bIns="195072">
              <a:spAutoFit/>
            </a:bodyPr>
            <a:lstStyle/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556" dirty="0"/>
                <a:t>Bullet point 1. </a:t>
              </a:r>
            </a:p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556" dirty="0"/>
                <a:t>Bullet point 2. </a:t>
              </a:r>
            </a:p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556" dirty="0"/>
                <a:t>Bullet point 3. 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72CEDD-DCD9-29DC-C23D-F15398B4B3DA}"/>
                </a:ext>
              </a:extLst>
            </p:cNvPr>
            <p:cNvSpPr/>
            <p:nvPr/>
          </p:nvSpPr>
          <p:spPr>
            <a:xfrm>
              <a:off x="2022517" y="4484756"/>
              <a:ext cx="15144876" cy="1047382"/>
            </a:xfrm>
            <a:prstGeom prst="rect">
              <a:avLst/>
            </a:prstGeom>
            <a:gradFill flip="none" rotWithShape="1">
              <a:gsLst>
                <a:gs pos="30000">
                  <a:schemeClr val="tx2">
                    <a:lumMod val="50000"/>
                  </a:schemeClr>
                </a:gs>
                <a:gs pos="63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90144" tIns="195072" rIns="390144" bIns="195072" rtlCol="0" anchor="ctr"/>
            <a:lstStyle/>
            <a:p>
              <a:r>
                <a:rPr lang="en-US" sz="4445" b="1" dirty="0"/>
                <a:t>Background/Purpose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8948484-238B-9910-E2F9-AF2CF728B8C3}"/>
              </a:ext>
            </a:extLst>
          </p:cNvPr>
          <p:cNvGrpSpPr/>
          <p:nvPr/>
        </p:nvGrpSpPr>
        <p:grpSpPr>
          <a:xfrm>
            <a:off x="3132715" y="19025809"/>
            <a:ext cx="10937966" cy="2709424"/>
            <a:chOff x="2031674" y="16203229"/>
            <a:chExt cx="15150787" cy="283407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8D963C6-CA84-3DBD-03C3-98EA37D8890E}"/>
                </a:ext>
              </a:extLst>
            </p:cNvPr>
            <p:cNvSpPr/>
            <p:nvPr/>
          </p:nvSpPr>
          <p:spPr>
            <a:xfrm>
              <a:off x="2031674" y="17265043"/>
              <a:ext cx="15028485" cy="1772256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390144" tIns="195072" rIns="390144" bIns="195072">
              <a:spAutoFit/>
            </a:bodyPr>
            <a:lstStyle/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600" dirty="0"/>
                <a:t>Bullet point 1. </a:t>
              </a:r>
            </a:p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600" dirty="0"/>
                <a:t>Bullet point 2. 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2121391-FD91-9460-93C9-9C8AE86DF927}"/>
                </a:ext>
              </a:extLst>
            </p:cNvPr>
            <p:cNvSpPr/>
            <p:nvPr/>
          </p:nvSpPr>
          <p:spPr>
            <a:xfrm>
              <a:off x="2031674" y="16203229"/>
              <a:ext cx="15150787" cy="1020231"/>
            </a:xfrm>
            <a:prstGeom prst="rect">
              <a:avLst/>
            </a:prstGeom>
            <a:gradFill flip="none" rotWithShape="1">
              <a:gsLst>
                <a:gs pos="30000">
                  <a:schemeClr val="tx2">
                    <a:lumMod val="50000"/>
                  </a:schemeClr>
                </a:gs>
                <a:gs pos="65000">
                  <a:schemeClr val="tx2">
                    <a:lumMod val="60000"/>
                    <a:lumOff val="40000"/>
                  </a:schemeClr>
                </a:gs>
                <a:gs pos="99000">
                  <a:schemeClr val="tx2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90144" tIns="195072" rIns="390144" bIns="195072" rtlCol="0" anchor="ctr"/>
            <a:lstStyle/>
            <a:p>
              <a:r>
                <a:rPr lang="en-US" sz="4445" b="1" dirty="0"/>
                <a:t>Method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809685F-9C96-B735-AAD1-F7A7DFCF6206}"/>
              </a:ext>
            </a:extLst>
          </p:cNvPr>
          <p:cNvGrpSpPr/>
          <p:nvPr/>
        </p:nvGrpSpPr>
        <p:grpSpPr>
          <a:xfrm>
            <a:off x="15023137" y="5623470"/>
            <a:ext cx="12559252" cy="22357769"/>
            <a:chOff x="16934147" y="6923969"/>
            <a:chExt cx="16484018" cy="7874140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63CDBF-5E42-A39A-3020-84E0060ECB54}"/>
                </a:ext>
              </a:extLst>
            </p:cNvPr>
            <p:cNvSpPr/>
            <p:nvPr/>
          </p:nvSpPr>
          <p:spPr>
            <a:xfrm>
              <a:off x="16934147" y="10481752"/>
              <a:ext cx="16444261" cy="7518362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390144" tIns="195072" rIns="390144" bIns="0">
              <a:spAutoFit/>
            </a:bodyPr>
            <a:lstStyle/>
            <a:p>
              <a:pPr>
                <a:spcAft>
                  <a:spcPts val="1067"/>
                </a:spcAft>
              </a:pPr>
              <a:endParaRPr lang="en-US" sz="5333" b="1">
                <a:ln w="635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endParaRPr>
            </a:p>
            <a:p>
              <a:pPr>
                <a:spcBef>
                  <a:spcPts val="533"/>
                </a:spcBef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2489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Bef>
                  <a:spcPts val="533"/>
                </a:spcBef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F7F0E74-F23D-8B26-604E-C31BCF7E1CB3}"/>
                </a:ext>
              </a:extLst>
            </p:cNvPr>
            <p:cNvSpPr/>
            <p:nvPr/>
          </p:nvSpPr>
          <p:spPr>
            <a:xfrm>
              <a:off x="16958965" y="6923969"/>
              <a:ext cx="16459200" cy="3435102"/>
            </a:xfrm>
            <a:prstGeom prst="rect">
              <a:avLst/>
            </a:prstGeom>
            <a:gradFill flip="none" rotWithShape="1">
              <a:gsLst>
                <a:gs pos="66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  <a:gs pos="43000">
                  <a:schemeClr val="tx2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90144" tIns="195072" rIns="390144" bIns="195072" rtlCol="0" anchor="ctr"/>
            <a:lstStyle/>
            <a:p>
              <a:r>
                <a:rPr lang="en-US" sz="4445" b="1" dirty="0"/>
                <a:t>Data Analysis &amp; Results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77330FD-4336-7C2D-A5F7-BD421B3E5BCD}"/>
              </a:ext>
            </a:extLst>
          </p:cNvPr>
          <p:cNvGrpSpPr/>
          <p:nvPr/>
        </p:nvGrpSpPr>
        <p:grpSpPr>
          <a:xfrm>
            <a:off x="28381159" y="18905323"/>
            <a:ext cx="10869602" cy="2888955"/>
            <a:chOff x="30598633" y="14189693"/>
            <a:chExt cx="11887200" cy="709782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802BC8B-6474-EB48-7DA3-D7D904126F4A}"/>
                </a:ext>
              </a:extLst>
            </p:cNvPr>
            <p:cNvSpPr/>
            <p:nvPr/>
          </p:nvSpPr>
          <p:spPr>
            <a:xfrm>
              <a:off x="30598633" y="16688739"/>
              <a:ext cx="11887200" cy="4598780"/>
            </a:xfrm>
            <a:prstGeom prst="rect">
              <a:avLst/>
            </a:prstGeom>
            <a:ln w="19050">
              <a:noFill/>
            </a:ln>
          </p:spPr>
          <p:txBody>
            <a:bodyPr wrap="square" lIns="390144" tIns="195072" rIns="390144" bIns="195072">
              <a:spAutoFit/>
            </a:bodyPr>
            <a:lstStyle/>
            <a:p>
              <a:pPr marL="487677" indent="-487677">
                <a:spcAft>
                  <a:spcPts val="1143"/>
                </a:spcAft>
              </a:pPr>
              <a:r>
                <a:rPr lang="en-US" sz="2590" dirty="0"/>
                <a:t>Reference 1.</a:t>
              </a:r>
            </a:p>
            <a:p>
              <a:pPr marL="487677" indent="-487677">
                <a:spcAft>
                  <a:spcPts val="1143"/>
                </a:spcAft>
              </a:pPr>
              <a:r>
                <a:rPr lang="en-US" sz="2590" dirty="0"/>
                <a:t>Reference 2.</a:t>
              </a:r>
            </a:p>
            <a:p>
              <a:pPr marL="487677" indent="-487677">
                <a:spcAft>
                  <a:spcPts val="1143"/>
                </a:spcAft>
              </a:pPr>
              <a:r>
                <a:rPr lang="en-US" sz="2590" dirty="0"/>
                <a:t>Reference 3.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3982943-BC4D-96AB-DD5F-E78874E2C213}"/>
                </a:ext>
              </a:extLst>
            </p:cNvPr>
            <p:cNvSpPr/>
            <p:nvPr/>
          </p:nvSpPr>
          <p:spPr>
            <a:xfrm>
              <a:off x="30598633" y="14189693"/>
              <a:ext cx="11887200" cy="2396347"/>
            </a:xfrm>
            <a:prstGeom prst="rect">
              <a:avLst/>
            </a:prstGeom>
            <a:gradFill flip="none" rotWithShape="1">
              <a:gsLst>
                <a:gs pos="29000">
                  <a:schemeClr val="tx2">
                    <a:lumMod val="50000"/>
                  </a:schemeClr>
                </a:gs>
                <a:gs pos="65000">
                  <a:schemeClr val="tx2">
                    <a:lumMod val="60000"/>
                    <a:lumOff val="40000"/>
                  </a:schemeClr>
                </a:gs>
                <a:gs pos="99000">
                  <a:schemeClr val="tx2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90144" tIns="195072" rIns="390144" bIns="195072" rtlCol="0" anchor="ctr"/>
            <a:lstStyle/>
            <a:p>
              <a:r>
                <a:rPr lang="en-US" sz="4445" b="1" dirty="0"/>
                <a:t>References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5FFBBE6-342D-A082-E517-1E6E519FCB34}"/>
              </a:ext>
            </a:extLst>
          </p:cNvPr>
          <p:cNvGrpSpPr/>
          <p:nvPr/>
        </p:nvGrpSpPr>
        <p:grpSpPr>
          <a:xfrm>
            <a:off x="28381159" y="5623469"/>
            <a:ext cx="10869602" cy="3450861"/>
            <a:chOff x="2031674" y="16224573"/>
            <a:chExt cx="15150787" cy="3609617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729DB0D-A9D4-96DB-0DE1-549F3859AAE0}"/>
                </a:ext>
              </a:extLst>
            </p:cNvPr>
            <p:cNvSpPr/>
            <p:nvPr/>
          </p:nvSpPr>
          <p:spPr>
            <a:xfrm>
              <a:off x="2031674" y="17281240"/>
              <a:ext cx="15150787" cy="255295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390144" tIns="195072" rIns="390144" bIns="195072">
              <a:spAutoFit/>
            </a:bodyPr>
            <a:lstStyle/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600" dirty="0"/>
                <a:t>Bullet point 1. </a:t>
              </a:r>
            </a:p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600" dirty="0"/>
                <a:t>Bullet point 2. </a:t>
              </a:r>
            </a:p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600" dirty="0"/>
                <a:t>Bullet point 3.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E36E4B6-C399-8D1B-52AC-1EF160424757}"/>
                </a:ext>
              </a:extLst>
            </p:cNvPr>
            <p:cNvSpPr/>
            <p:nvPr/>
          </p:nvSpPr>
          <p:spPr>
            <a:xfrm>
              <a:off x="2031674" y="16224573"/>
              <a:ext cx="15150787" cy="1020231"/>
            </a:xfrm>
            <a:prstGeom prst="rect">
              <a:avLst/>
            </a:prstGeom>
            <a:gradFill flip="none" rotWithShape="1">
              <a:gsLst>
                <a:gs pos="30000">
                  <a:schemeClr val="tx2">
                    <a:lumMod val="50000"/>
                  </a:schemeClr>
                </a:gs>
                <a:gs pos="64000">
                  <a:schemeClr val="tx2">
                    <a:lumMod val="60000"/>
                    <a:lumOff val="40000"/>
                  </a:schemeClr>
                </a:gs>
                <a:gs pos="99000">
                  <a:schemeClr val="tx2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90144" tIns="195072" rIns="390144" bIns="195072" rtlCol="0" anchor="ctr"/>
            <a:lstStyle/>
            <a:p>
              <a:r>
                <a:rPr lang="en-US" sz="4445" b="1" dirty="0"/>
                <a:t>Conclusion/Discussion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65BD864B-6AE3-A0E7-27D0-89E294D48EAB}"/>
              </a:ext>
            </a:extLst>
          </p:cNvPr>
          <p:cNvSpPr txBox="1"/>
          <p:nvPr/>
        </p:nvSpPr>
        <p:spPr>
          <a:xfrm>
            <a:off x="15421957" y="6805632"/>
            <a:ext cx="12124672" cy="608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352" b="1" dirty="0">
                <a:solidFill>
                  <a:srgbClr val="000000"/>
                </a:solidFill>
                <a:ea typeface="DengXian" panose="02010600030101010101" pitchFamily="2" charset="-122"/>
              </a:rPr>
              <a:t>Table 1. </a:t>
            </a:r>
            <a:endParaRPr lang="en-US" sz="3352" b="1" dirty="0">
              <a:ea typeface="DengXian" panose="02010600030101010101" pitchFamily="2" charset="-122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F79BE51-8D09-2934-41A3-D9B1D5BB4BE5}"/>
              </a:ext>
            </a:extLst>
          </p:cNvPr>
          <p:cNvSpPr txBox="1"/>
          <p:nvPr/>
        </p:nvSpPr>
        <p:spPr>
          <a:xfrm>
            <a:off x="15421956" y="12281302"/>
            <a:ext cx="12165950" cy="608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352" b="1" dirty="0">
                <a:solidFill>
                  <a:srgbClr val="000000"/>
                </a:solidFill>
                <a:ea typeface="DengXian" panose="02010600030101010101" pitchFamily="2" charset="-122"/>
              </a:rPr>
              <a:t>Table 2</a:t>
            </a:r>
            <a:endParaRPr lang="en-US" sz="3352" b="1" dirty="0">
              <a:ea typeface="DengXian" panose="02010600030101010101" pitchFamily="2" charset="-122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68892C8-A167-507F-635E-2CAFD5CC2C83}"/>
              </a:ext>
            </a:extLst>
          </p:cNvPr>
          <p:cNvSpPr txBox="1"/>
          <p:nvPr/>
        </p:nvSpPr>
        <p:spPr>
          <a:xfrm>
            <a:off x="15421957" y="18413169"/>
            <a:ext cx="9996872" cy="608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352" b="1" dirty="0">
                <a:solidFill>
                  <a:srgbClr val="000000"/>
                </a:solidFill>
                <a:ea typeface="DengXian" panose="02010600030101010101" pitchFamily="2" charset="-122"/>
              </a:rPr>
              <a:t>Figure 1. </a:t>
            </a:r>
            <a:endParaRPr lang="en-US" sz="3352" b="1" dirty="0">
              <a:ea typeface="DengXian" panose="02010600030101010101" pitchFamily="2" charset="-122"/>
            </a:endParaRPr>
          </a:p>
        </p:txBody>
      </p:sp>
      <p:sp>
        <p:nvSpPr>
          <p:cNvPr id="67" name="Title 1">
            <a:extLst>
              <a:ext uri="{FF2B5EF4-FFF2-40B4-BE49-F238E27FC236}">
                <a16:creationId xmlns:a16="http://schemas.microsoft.com/office/drawing/2014/main" id="{2470AA16-B2BA-F07C-D260-E2A5EEFF2CDE}"/>
              </a:ext>
            </a:extLst>
          </p:cNvPr>
          <p:cNvSpPr txBox="1">
            <a:spLocks/>
          </p:cNvSpPr>
          <p:nvPr/>
        </p:nvSpPr>
        <p:spPr>
          <a:xfrm>
            <a:off x="4452649" y="686936"/>
            <a:ext cx="31118683" cy="1918026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390144" tIns="195072" rIns="390144" bIns="195072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6781" b="1" dirty="0"/>
              <a:t>Poster Title</a:t>
            </a:r>
            <a:endParaRPr lang="en-US" sz="4978" dirty="0"/>
          </a:p>
        </p:txBody>
      </p:sp>
      <p:sp>
        <p:nvSpPr>
          <p:cNvPr id="68" name="Title 1">
            <a:extLst>
              <a:ext uri="{FF2B5EF4-FFF2-40B4-BE49-F238E27FC236}">
                <a16:creationId xmlns:a16="http://schemas.microsoft.com/office/drawing/2014/main" id="{AF123096-ECDD-3628-BD94-7836C0632494}"/>
              </a:ext>
            </a:extLst>
          </p:cNvPr>
          <p:cNvSpPr txBox="1">
            <a:spLocks/>
          </p:cNvSpPr>
          <p:nvPr/>
        </p:nvSpPr>
        <p:spPr>
          <a:xfrm>
            <a:off x="4891231" y="2437704"/>
            <a:ext cx="32718520" cy="2275909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390144" tIns="195072" rIns="390144" bIns="195072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5105" dirty="0"/>
              <a:t>Author A</a:t>
            </a:r>
            <a:r>
              <a:rPr lang="en-US" sz="5105" baseline="30000" dirty="0"/>
              <a:t>1</a:t>
            </a:r>
            <a:r>
              <a:rPr lang="en-US" sz="5105" dirty="0"/>
              <a:t>, Author B</a:t>
            </a:r>
            <a:r>
              <a:rPr lang="en-US" sz="5105" baseline="30000" dirty="0"/>
              <a:t>2</a:t>
            </a:r>
            <a:r>
              <a:rPr lang="en-US" sz="5105" dirty="0"/>
              <a:t>,</a:t>
            </a:r>
            <a:r>
              <a:rPr lang="en-US" sz="5105" baseline="30000" dirty="0"/>
              <a:t> </a:t>
            </a:r>
            <a:r>
              <a:rPr lang="en-US" sz="5105" dirty="0"/>
              <a:t>&amp; Author C</a:t>
            </a:r>
            <a:r>
              <a:rPr lang="en-US" sz="5105" baseline="30000" dirty="0"/>
              <a:t>3</a:t>
            </a:r>
            <a:br>
              <a:rPr lang="en-US" sz="6095" dirty="0"/>
            </a:br>
            <a:br>
              <a:rPr lang="en-US" sz="1219" dirty="0"/>
            </a:br>
            <a:r>
              <a:rPr lang="en-US" sz="5562" baseline="30000" dirty="0">
                <a:latin typeface="+mn-lt"/>
              </a:rPr>
              <a:t>1</a:t>
            </a:r>
            <a:r>
              <a:rPr lang="en-US" sz="4571" dirty="0">
                <a:latin typeface="+mn-lt"/>
              </a:rPr>
              <a:t>Institution A, </a:t>
            </a:r>
            <a:r>
              <a:rPr lang="en-US" sz="4571" baseline="40000" dirty="0">
                <a:latin typeface="+mn-lt"/>
              </a:rPr>
              <a:t>2</a:t>
            </a:r>
            <a:r>
              <a:rPr lang="en-US" sz="4571" dirty="0">
                <a:latin typeface="+mn-lt"/>
              </a:rPr>
              <a:t>Institution B, </a:t>
            </a:r>
            <a:r>
              <a:rPr lang="en-US" sz="4571" baseline="30000" dirty="0">
                <a:latin typeface="+mn-lt"/>
              </a:rPr>
              <a:t>4</a:t>
            </a:r>
            <a:r>
              <a:rPr lang="en-US" sz="4571" dirty="0">
                <a:latin typeface="+mn-lt"/>
              </a:rPr>
              <a:t>Institution C</a:t>
            </a:r>
            <a:endParaRPr lang="en-US" sz="4978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C51D77B-BAB0-F981-5EB4-4C01DBA5D6B0}"/>
              </a:ext>
            </a:extLst>
          </p:cNvPr>
          <p:cNvSpPr/>
          <p:nvPr/>
        </p:nvSpPr>
        <p:spPr>
          <a:xfrm>
            <a:off x="2919940" y="1421939"/>
            <a:ext cx="3065417" cy="28647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70C0"/>
                </a:solidFill>
              </a:rPr>
              <a:t>Optional: Logo 1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2D97013-8CDB-98EA-FE36-071761E5070C}"/>
              </a:ext>
            </a:extLst>
          </p:cNvPr>
          <p:cNvSpPr/>
          <p:nvPr/>
        </p:nvSpPr>
        <p:spPr>
          <a:xfrm>
            <a:off x="36077043" y="1421939"/>
            <a:ext cx="3065417" cy="28647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70C0"/>
                </a:solidFill>
              </a:rPr>
              <a:t>Optional: Logo 2</a:t>
            </a:r>
          </a:p>
        </p:txBody>
      </p:sp>
    </p:spTree>
    <p:extLst>
      <p:ext uri="{BB962C8B-B14F-4D97-AF65-F5344CB8AC3E}">
        <p14:creationId xmlns:p14="http://schemas.microsoft.com/office/powerpoint/2010/main" val="2077825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D99BAB7-04DD-FB0E-75D0-3F36BD3C49FE}"/>
              </a:ext>
            </a:extLst>
          </p:cNvPr>
          <p:cNvSpPr/>
          <p:nvPr/>
        </p:nvSpPr>
        <p:spPr>
          <a:xfrm>
            <a:off x="0" y="0"/>
            <a:ext cx="42062400" cy="292608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25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logo of a person kicking a ball&#10;&#10;Description automatically generated">
            <a:extLst>
              <a:ext uri="{FF2B5EF4-FFF2-40B4-BE49-F238E27FC236}">
                <a16:creationId xmlns:a16="http://schemas.microsoft.com/office/drawing/2014/main" id="{936BBADB-76C5-8132-27B8-151991FC633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42000"/>
          </a:blip>
          <a:stretch>
            <a:fillRect/>
          </a:stretch>
        </p:blipFill>
        <p:spPr>
          <a:xfrm>
            <a:off x="34673311" y="21945600"/>
            <a:ext cx="7389089" cy="7315200"/>
          </a:xfrm>
          <a:prstGeom prst="rect">
            <a:avLst/>
          </a:prstGeom>
          <a:noFill/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536BBB0A-1399-B1D2-2115-00DD396C2BA9}"/>
              </a:ext>
            </a:extLst>
          </p:cNvPr>
          <p:cNvGrpSpPr/>
          <p:nvPr/>
        </p:nvGrpSpPr>
        <p:grpSpPr>
          <a:xfrm>
            <a:off x="3134525" y="5623470"/>
            <a:ext cx="10940510" cy="3430472"/>
            <a:chOff x="2018995" y="4484756"/>
            <a:chExt cx="15148398" cy="368378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32E2C3C-2DE4-964C-0160-1A75930F32CD}"/>
                </a:ext>
              </a:extLst>
            </p:cNvPr>
            <p:cNvSpPr/>
            <p:nvPr/>
          </p:nvSpPr>
          <p:spPr>
            <a:xfrm>
              <a:off x="2018995" y="5569544"/>
              <a:ext cx="15131477" cy="2598994"/>
            </a:xfrm>
            <a:prstGeom prst="rect">
              <a:avLst/>
            </a:prstGeom>
            <a:noFill/>
            <a:ln w="19050">
              <a:noFill/>
            </a:ln>
            <a:effectLst/>
          </p:spPr>
          <p:txBody>
            <a:bodyPr wrap="square" lIns="390144" tIns="195072" rIns="390144" bIns="195072">
              <a:spAutoFit/>
            </a:bodyPr>
            <a:lstStyle/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556" dirty="0"/>
                <a:t>Bullet point 1. </a:t>
              </a:r>
            </a:p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556" dirty="0"/>
                <a:t>Bullet point 2. </a:t>
              </a:r>
            </a:p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556" dirty="0"/>
                <a:t>Bullet point 3. 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72CEDD-DCD9-29DC-C23D-F15398B4B3DA}"/>
                </a:ext>
              </a:extLst>
            </p:cNvPr>
            <p:cNvSpPr/>
            <p:nvPr/>
          </p:nvSpPr>
          <p:spPr>
            <a:xfrm>
              <a:off x="2022517" y="4484756"/>
              <a:ext cx="15144876" cy="1047382"/>
            </a:xfrm>
            <a:prstGeom prst="rect">
              <a:avLst/>
            </a:prstGeom>
            <a:gradFill flip="none" rotWithShape="1">
              <a:gsLst>
                <a:gs pos="30000">
                  <a:schemeClr val="tx2">
                    <a:lumMod val="50000"/>
                  </a:schemeClr>
                </a:gs>
                <a:gs pos="63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90144" tIns="195072" rIns="390144" bIns="195072" rtlCol="0" anchor="ctr"/>
            <a:lstStyle/>
            <a:p>
              <a:r>
                <a:rPr lang="en-US" sz="4445" b="1" dirty="0"/>
                <a:t>Background/Purpose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8948484-238B-9910-E2F9-AF2CF728B8C3}"/>
              </a:ext>
            </a:extLst>
          </p:cNvPr>
          <p:cNvGrpSpPr/>
          <p:nvPr/>
        </p:nvGrpSpPr>
        <p:grpSpPr>
          <a:xfrm>
            <a:off x="3132715" y="19025809"/>
            <a:ext cx="10937966" cy="2709424"/>
            <a:chOff x="2031674" y="16203229"/>
            <a:chExt cx="15150787" cy="283407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8D963C6-CA84-3DBD-03C3-98EA37D8890E}"/>
                </a:ext>
              </a:extLst>
            </p:cNvPr>
            <p:cNvSpPr/>
            <p:nvPr/>
          </p:nvSpPr>
          <p:spPr>
            <a:xfrm>
              <a:off x="2031674" y="17265043"/>
              <a:ext cx="15028485" cy="1772256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390144" tIns="195072" rIns="390144" bIns="195072">
              <a:spAutoFit/>
            </a:bodyPr>
            <a:lstStyle/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600" dirty="0"/>
                <a:t>Bullet point 1. </a:t>
              </a:r>
            </a:p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600" dirty="0"/>
                <a:t>Bullet point 2. 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2121391-FD91-9460-93C9-9C8AE86DF927}"/>
                </a:ext>
              </a:extLst>
            </p:cNvPr>
            <p:cNvSpPr/>
            <p:nvPr/>
          </p:nvSpPr>
          <p:spPr>
            <a:xfrm>
              <a:off x="2031674" y="16203229"/>
              <a:ext cx="15150787" cy="1020231"/>
            </a:xfrm>
            <a:prstGeom prst="rect">
              <a:avLst/>
            </a:prstGeom>
            <a:gradFill flip="none" rotWithShape="1">
              <a:gsLst>
                <a:gs pos="30000">
                  <a:schemeClr val="tx2">
                    <a:lumMod val="50000"/>
                  </a:schemeClr>
                </a:gs>
                <a:gs pos="65000">
                  <a:schemeClr val="tx2">
                    <a:lumMod val="60000"/>
                    <a:lumOff val="40000"/>
                  </a:schemeClr>
                </a:gs>
                <a:gs pos="99000">
                  <a:schemeClr val="tx2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90144" tIns="195072" rIns="390144" bIns="195072" rtlCol="0" anchor="ctr"/>
            <a:lstStyle/>
            <a:p>
              <a:r>
                <a:rPr lang="en-US" sz="4445" b="1" dirty="0"/>
                <a:t>Method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809685F-9C96-B735-AAD1-F7A7DFCF6206}"/>
              </a:ext>
            </a:extLst>
          </p:cNvPr>
          <p:cNvGrpSpPr/>
          <p:nvPr/>
        </p:nvGrpSpPr>
        <p:grpSpPr>
          <a:xfrm>
            <a:off x="15023137" y="5623470"/>
            <a:ext cx="12559252" cy="22357769"/>
            <a:chOff x="16934147" y="6923969"/>
            <a:chExt cx="16484018" cy="7874140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63CDBF-5E42-A39A-3020-84E0060ECB54}"/>
                </a:ext>
              </a:extLst>
            </p:cNvPr>
            <p:cNvSpPr/>
            <p:nvPr/>
          </p:nvSpPr>
          <p:spPr>
            <a:xfrm>
              <a:off x="16934147" y="10481752"/>
              <a:ext cx="16444261" cy="7518362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390144" tIns="195072" rIns="390144" bIns="0">
              <a:spAutoFit/>
            </a:bodyPr>
            <a:lstStyle/>
            <a:p>
              <a:pPr>
                <a:spcAft>
                  <a:spcPts val="1067"/>
                </a:spcAft>
              </a:pPr>
              <a:endParaRPr lang="en-US" sz="5333" b="1">
                <a:ln w="635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endParaRPr>
            </a:p>
            <a:p>
              <a:pPr>
                <a:spcBef>
                  <a:spcPts val="533"/>
                </a:spcBef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2489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Bef>
                  <a:spcPts val="533"/>
                </a:spcBef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F7F0E74-F23D-8B26-604E-C31BCF7E1CB3}"/>
                </a:ext>
              </a:extLst>
            </p:cNvPr>
            <p:cNvSpPr/>
            <p:nvPr/>
          </p:nvSpPr>
          <p:spPr>
            <a:xfrm>
              <a:off x="16958965" y="6923969"/>
              <a:ext cx="16459200" cy="3435102"/>
            </a:xfrm>
            <a:prstGeom prst="rect">
              <a:avLst/>
            </a:prstGeom>
            <a:gradFill flip="none" rotWithShape="1">
              <a:gsLst>
                <a:gs pos="66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  <a:gs pos="43000">
                  <a:schemeClr val="tx2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90144" tIns="195072" rIns="390144" bIns="195072" rtlCol="0" anchor="ctr"/>
            <a:lstStyle/>
            <a:p>
              <a:r>
                <a:rPr lang="en-US" sz="4445" b="1" dirty="0"/>
                <a:t>Data Analysis &amp; Results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77330FD-4336-7C2D-A5F7-BD421B3E5BCD}"/>
              </a:ext>
            </a:extLst>
          </p:cNvPr>
          <p:cNvGrpSpPr/>
          <p:nvPr/>
        </p:nvGrpSpPr>
        <p:grpSpPr>
          <a:xfrm>
            <a:off x="28381159" y="18905323"/>
            <a:ext cx="10869602" cy="2888955"/>
            <a:chOff x="30598633" y="14189693"/>
            <a:chExt cx="11887200" cy="709782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802BC8B-6474-EB48-7DA3-D7D904126F4A}"/>
                </a:ext>
              </a:extLst>
            </p:cNvPr>
            <p:cNvSpPr/>
            <p:nvPr/>
          </p:nvSpPr>
          <p:spPr>
            <a:xfrm>
              <a:off x="30598633" y="16688739"/>
              <a:ext cx="11887200" cy="4598780"/>
            </a:xfrm>
            <a:prstGeom prst="rect">
              <a:avLst/>
            </a:prstGeom>
            <a:ln w="19050">
              <a:noFill/>
            </a:ln>
          </p:spPr>
          <p:txBody>
            <a:bodyPr wrap="square" lIns="390144" tIns="195072" rIns="390144" bIns="195072">
              <a:spAutoFit/>
            </a:bodyPr>
            <a:lstStyle/>
            <a:p>
              <a:pPr marL="487677" indent="-487677">
                <a:spcAft>
                  <a:spcPts val="1143"/>
                </a:spcAft>
              </a:pPr>
              <a:r>
                <a:rPr lang="en-US" sz="2590" dirty="0"/>
                <a:t>Reference 1.</a:t>
              </a:r>
            </a:p>
            <a:p>
              <a:pPr marL="487677" indent="-487677">
                <a:spcAft>
                  <a:spcPts val="1143"/>
                </a:spcAft>
              </a:pPr>
              <a:r>
                <a:rPr lang="en-US" sz="2590" dirty="0"/>
                <a:t>Reference 2.</a:t>
              </a:r>
            </a:p>
            <a:p>
              <a:pPr marL="487677" indent="-487677">
                <a:spcAft>
                  <a:spcPts val="1143"/>
                </a:spcAft>
              </a:pPr>
              <a:r>
                <a:rPr lang="en-US" sz="2590" dirty="0"/>
                <a:t>Reference 3.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3982943-BC4D-96AB-DD5F-E78874E2C213}"/>
                </a:ext>
              </a:extLst>
            </p:cNvPr>
            <p:cNvSpPr/>
            <p:nvPr/>
          </p:nvSpPr>
          <p:spPr>
            <a:xfrm>
              <a:off x="30598633" y="14189693"/>
              <a:ext cx="11887200" cy="2396347"/>
            </a:xfrm>
            <a:prstGeom prst="rect">
              <a:avLst/>
            </a:prstGeom>
            <a:gradFill flip="none" rotWithShape="1">
              <a:gsLst>
                <a:gs pos="29000">
                  <a:schemeClr val="tx2">
                    <a:lumMod val="50000"/>
                  </a:schemeClr>
                </a:gs>
                <a:gs pos="65000">
                  <a:schemeClr val="tx2">
                    <a:lumMod val="60000"/>
                    <a:lumOff val="40000"/>
                  </a:schemeClr>
                </a:gs>
                <a:gs pos="99000">
                  <a:schemeClr val="tx2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90144" tIns="195072" rIns="390144" bIns="195072" rtlCol="0" anchor="ctr"/>
            <a:lstStyle/>
            <a:p>
              <a:r>
                <a:rPr lang="en-US" sz="4445" b="1" dirty="0"/>
                <a:t>References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5FFBBE6-342D-A082-E517-1E6E519FCB34}"/>
              </a:ext>
            </a:extLst>
          </p:cNvPr>
          <p:cNvGrpSpPr/>
          <p:nvPr/>
        </p:nvGrpSpPr>
        <p:grpSpPr>
          <a:xfrm>
            <a:off x="28381159" y="5623469"/>
            <a:ext cx="10869602" cy="3450861"/>
            <a:chOff x="2031674" y="16224573"/>
            <a:chExt cx="15150787" cy="3609617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729DB0D-A9D4-96DB-0DE1-549F3859AAE0}"/>
                </a:ext>
              </a:extLst>
            </p:cNvPr>
            <p:cNvSpPr/>
            <p:nvPr/>
          </p:nvSpPr>
          <p:spPr>
            <a:xfrm>
              <a:off x="2031674" y="17281240"/>
              <a:ext cx="15150787" cy="255295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390144" tIns="195072" rIns="390144" bIns="195072">
              <a:spAutoFit/>
            </a:bodyPr>
            <a:lstStyle/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600" dirty="0"/>
                <a:t>Bullet point 1. </a:t>
              </a:r>
            </a:p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600" dirty="0"/>
                <a:t>Bullet point 2. </a:t>
              </a:r>
            </a:p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600" dirty="0"/>
                <a:t>Bullet point 3.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E36E4B6-C399-8D1B-52AC-1EF160424757}"/>
                </a:ext>
              </a:extLst>
            </p:cNvPr>
            <p:cNvSpPr/>
            <p:nvPr/>
          </p:nvSpPr>
          <p:spPr>
            <a:xfrm>
              <a:off x="2031674" y="16224573"/>
              <a:ext cx="15150787" cy="1020231"/>
            </a:xfrm>
            <a:prstGeom prst="rect">
              <a:avLst/>
            </a:prstGeom>
            <a:gradFill flip="none" rotWithShape="1">
              <a:gsLst>
                <a:gs pos="30000">
                  <a:schemeClr val="tx2">
                    <a:lumMod val="50000"/>
                  </a:schemeClr>
                </a:gs>
                <a:gs pos="64000">
                  <a:schemeClr val="tx2">
                    <a:lumMod val="60000"/>
                    <a:lumOff val="40000"/>
                  </a:schemeClr>
                </a:gs>
                <a:gs pos="99000">
                  <a:schemeClr val="tx2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90144" tIns="195072" rIns="390144" bIns="195072" rtlCol="0" anchor="ctr"/>
            <a:lstStyle/>
            <a:p>
              <a:r>
                <a:rPr lang="en-US" sz="4445" b="1" dirty="0"/>
                <a:t>Conclusion/Discussion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65BD864B-6AE3-A0E7-27D0-89E294D48EAB}"/>
              </a:ext>
            </a:extLst>
          </p:cNvPr>
          <p:cNvSpPr txBox="1"/>
          <p:nvPr/>
        </p:nvSpPr>
        <p:spPr>
          <a:xfrm>
            <a:off x="15421957" y="6805632"/>
            <a:ext cx="12124672" cy="608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352" b="1" dirty="0">
                <a:solidFill>
                  <a:srgbClr val="000000"/>
                </a:solidFill>
                <a:ea typeface="DengXian" panose="02010600030101010101" pitchFamily="2" charset="-122"/>
              </a:rPr>
              <a:t>Table 1. </a:t>
            </a:r>
            <a:endParaRPr lang="en-US" sz="3352" b="1" dirty="0">
              <a:ea typeface="DengXian" panose="02010600030101010101" pitchFamily="2" charset="-122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F79BE51-8D09-2934-41A3-D9B1D5BB4BE5}"/>
              </a:ext>
            </a:extLst>
          </p:cNvPr>
          <p:cNvSpPr txBox="1"/>
          <p:nvPr/>
        </p:nvSpPr>
        <p:spPr>
          <a:xfrm>
            <a:off x="15421956" y="12281302"/>
            <a:ext cx="12165950" cy="608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352" b="1" dirty="0">
                <a:solidFill>
                  <a:srgbClr val="000000"/>
                </a:solidFill>
                <a:ea typeface="DengXian" panose="02010600030101010101" pitchFamily="2" charset="-122"/>
              </a:rPr>
              <a:t>Table 2</a:t>
            </a:r>
            <a:endParaRPr lang="en-US" sz="3352" b="1" dirty="0">
              <a:ea typeface="DengXian" panose="02010600030101010101" pitchFamily="2" charset="-122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68892C8-A167-507F-635E-2CAFD5CC2C83}"/>
              </a:ext>
            </a:extLst>
          </p:cNvPr>
          <p:cNvSpPr txBox="1"/>
          <p:nvPr/>
        </p:nvSpPr>
        <p:spPr>
          <a:xfrm>
            <a:off x="15421957" y="18413169"/>
            <a:ext cx="9996872" cy="608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352" b="1" dirty="0">
                <a:solidFill>
                  <a:srgbClr val="000000"/>
                </a:solidFill>
                <a:ea typeface="DengXian" panose="02010600030101010101" pitchFamily="2" charset="-122"/>
              </a:rPr>
              <a:t>Figure 1. </a:t>
            </a:r>
            <a:endParaRPr lang="en-US" sz="3352" b="1" dirty="0">
              <a:ea typeface="DengXian" panose="02010600030101010101" pitchFamily="2" charset="-122"/>
            </a:endParaRPr>
          </a:p>
        </p:txBody>
      </p:sp>
      <p:sp>
        <p:nvSpPr>
          <p:cNvPr id="67" name="Title 1">
            <a:extLst>
              <a:ext uri="{FF2B5EF4-FFF2-40B4-BE49-F238E27FC236}">
                <a16:creationId xmlns:a16="http://schemas.microsoft.com/office/drawing/2014/main" id="{2470AA16-B2BA-F07C-D260-E2A5EEFF2CDE}"/>
              </a:ext>
            </a:extLst>
          </p:cNvPr>
          <p:cNvSpPr txBox="1">
            <a:spLocks/>
          </p:cNvSpPr>
          <p:nvPr/>
        </p:nvSpPr>
        <p:spPr>
          <a:xfrm>
            <a:off x="4452649" y="686936"/>
            <a:ext cx="31118683" cy="1918026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390144" tIns="195072" rIns="390144" bIns="195072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6781" b="1" dirty="0"/>
              <a:t>Poster Title</a:t>
            </a:r>
            <a:endParaRPr lang="en-US" sz="4978" dirty="0"/>
          </a:p>
        </p:txBody>
      </p:sp>
      <p:sp>
        <p:nvSpPr>
          <p:cNvPr id="68" name="Title 1">
            <a:extLst>
              <a:ext uri="{FF2B5EF4-FFF2-40B4-BE49-F238E27FC236}">
                <a16:creationId xmlns:a16="http://schemas.microsoft.com/office/drawing/2014/main" id="{AF123096-ECDD-3628-BD94-7836C0632494}"/>
              </a:ext>
            </a:extLst>
          </p:cNvPr>
          <p:cNvSpPr txBox="1">
            <a:spLocks/>
          </p:cNvSpPr>
          <p:nvPr/>
        </p:nvSpPr>
        <p:spPr>
          <a:xfrm>
            <a:off x="4891231" y="2437704"/>
            <a:ext cx="32718520" cy="2275909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390144" tIns="195072" rIns="390144" bIns="195072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5105" dirty="0"/>
              <a:t>Author A</a:t>
            </a:r>
            <a:r>
              <a:rPr lang="en-US" sz="5105" baseline="30000" dirty="0"/>
              <a:t>1</a:t>
            </a:r>
            <a:r>
              <a:rPr lang="en-US" sz="5105" dirty="0"/>
              <a:t>, Author B</a:t>
            </a:r>
            <a:r>
              <a:rPr lang="en-US" sz="5105" baseline="30000" dirty="0"/>
              <a:t>2</a:t>
            </a:r>
            <a:r>
              <a:rPr lang="en-US" sz="5105" dirty="0"/>
              <a:t>,</a:t>
            </a:r>
            <a:r>
              <a:rPr lang="en-US" sz="5105" baseline="30000" dirty="0"/>
              <a:t> </a:t>
            </a:r>
            <a:r>
              <a:rPr lang="en-US" sz="5105" dirty="0"/>
              <a:t>&amp; Author C</a:t>
            </a:r>
            <a:r>
              <a:rPr lang="en-US" sz="5105" baseline="30000" dirty="0"/>
              <a:t>3</a:t>
            </a:r>
            <a:br>
              <a:rPr lang="en-US" sz="6095" dirty="0"/>
            </a:br>
            <a:br>
              <a:rPr lang="en-US" sz="1219" dirty="0"/>
            </a:br>
            <a:r>
              <a:rPr lang="en-US" sz="5562" baseline="30000" dirty="0">
                <a:latin typeface="+mn-lt"/>
              </a:rPr>
              <a:t>1</a:t>
            </a:r>
            <a:r>
              <a:rPr lang="en-US" sz="4571" dirty="0">
                <a:latin typeface="+mn-lt"/>
              </a:rPr>
              <a:t>Institution A, </a:t>
            </a:r>
            <a:r>
              <a:rPr lang="en-US" sz="4571" baseline="40000" dirty="0">
                <a:latin typeface="+mn-lt"/>
              </a:rPr>
              <a:t>2</a:t>
            </a:r>
            <a:r>
              <a:rPr lang="en-US" sz="4571" dirty="0">
                <a:latin typeface="+mn-lt"/>
              </a:rPr>
              <a:t>Institution B, </a:t>
            </a:r>
            <a:r>
              <a:rPr lang="en-US" sz="4571" baseline="30000" dirty="0">
                <a:latin typeface="+mn-lt"/>
              </a:rPr>
              <a:t>4</a:t>
            </a:r>
            <a:r>
              <a:rPr lang="en-US" sz="4571" dirty="0">
                <a:latin typeface="+mn-lt"/>
              </a:rPr>
              <a:t>Institution C</a:t>
            </a:r>
            <a:endParaRPr lang="en-US" sz="4978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C51D77B-BAB0-F981-5EB4-4C01DBA5D6B0}"/>
              </a:ext>
            </a:extLst>
          </p:cNvPr>
          <p:cNvSpPr/>
          <p:nvPr/>
        </p:nvSpPr>
        <p:spPr>
          <a:xfrm>
            <a:off x="2919940" y="1421939"/>
            <a:ext cx="3065417" cy="28647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70C0"/>
                </a:solidFill>
              </a:rPr>
              <a:t>Optional: Logo 1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2D97013-8CDB-98EA-FE36-071761E5070C}"/>
              </a:ext>
            </a:extLst>
          </p:cNvPr>
          <p:cNvSpPr/>
          <p:nvPr/>
        </p:nvSpPr>
        <p:spPr>
          <a:xfrm>
            <a:off x="36077043" y="1421939"/>
            <a:ext cx="3065417" cy="28647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70C0"/>
                </a:solidFill>
              </a:rPr>
              <a:t>Optional: Logo 2</a:t>
            </a:r>
          </a:p>
        </p:txBody>
      </p:sp>
    </p:spTree>
    <p:extLst>
      <p:ext uri="{BB962C8B-B14F-4D97-AF65-F5344CB8AC3E}">
        <p14:creationId xmlns:p14="http://schemas.microsoft.com/office/powerpoint/2010/main" val="899799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D99BAB7-04DD-FB0E-75D0-3F36BD3C49FE}"/>
              </a:ext>
            </a:extLst>
          </p:cNvPr>
          <p:cNvSpPr/>
          <p:nvPr/>
        </p:nvSpPr>
        <p:spPr>
          <a:xfrm>
            <a:off x="0" y="0"/>
            <a:ext cx="42062400" cy="292608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55000">
                <a:schemeClr val="bg1">
                  <a:lumMod val="95000"/>
                </a:schemeClr>
              </a:gs>
              <a:gs pos="10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logo of a person kicking a ball&#10;&#10;Description automatically generated">
            <a:extLst>
              <a:ext uri="{FF2B5EF4-FFF2-40B4-BE49-F238E27FC236}">
                <a16:creationId xmlns:a16="http://schemas.microsoft.com/office/drawing/2014/main" id="{936BBADB-76C5-8132-27B8-151991FC633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42000"/>
          </a:blip>
          <a:stretch>
            <a:fillRect/>
          </a:stretch>
        </p:blipFill>
        <p:spPr>
          <a:xfrm>
            <a:off x="34673311" y="21945600"/>
            <a:ext cx="7389089" cy="7315200"/>
          </a:xfrm>
          <a:prstGeom prst="rect">
            <a:avLst/>
          </a:prstGeom>
          <a:noFill/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536BBB0A-1399-B1D2-2115-00DD396C2BA9}"/>
              </a:ext>
            </a:extLst>
          </p:cNvPr>
          <p:cNvGrpSpPr/>
          <p:nvPr/>
        </p:nvGrpSpPr>
        <p:grpSpPr>
          <a:xfrm>
            <a:off x="3134525" y="5623470"/>
            <a:ext cx="10940510" cy="3430472"/>
            <a:chOff x="2018995" y="4484756"/>
            <a:chExt cx="15148398" cy="368378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32E2C3C-2DE4-964C-0160-1A75930F32CD}"/>
                </a:ext>
              </a:extLst>
            </p:cNvPr>
            <p:cNvSpPr/>
            <p:nvPr/>
          </p:nvSpPr>
          <p:spPr>
            <a:xfrm>
              <a:off x="2018995" y="5569544"/>
              <a:ext cx="15131477" cy="2598994"/>
            </a:xfrm>
            <a:prstGeom prst="rect">
              <a:avLst/>
            </a:prstGeom>
            <a:noFill/>
            <a:ln w="19050">
              <a:noFill/>
            </a:ln>
            <a:effectLst/>
          </p:spPr>
          <p:txBody>
            <a:bodyPr wrap="square" lIns="390144" tIns="195072" rIns="390144" bIns="195072">
              <a:spAutoFit/>
            </a:bodyPr>
            <a:lstStyle/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556" dirty="0"/>
                <a:t>Bullet point 1. </a:t>
              </a:r>
            </a:p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556" dirty="0"/>
                <a:t>Bullet point 2. </a:t>
              </a:r>
            </a:p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556" dirty="0"/>
                <a:t>Bullet point 3. 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72CEDD-DCD9-29DC-C23D-F15398B4B3DA}"/>
                </a:ext>
              </a:extLst>
            </p:cNvPr>
            <p:cNvSpPr/>
            <p:nvPr/>
          </p:nvSpPr>
          <p:spPr>
            <a:xfrm>
              <a:off x="2022517" y="4484756"/>
              <a:ext cx="15144876" cy="1047382"/>
            </a:xfrm>
            <a:prstGeom prst="rect">
              <a:avLst/>
            </a:prstGeom>
            <a:gradFill flip="none" rotWithShape="1">
              <a:gsLst>
                <a:gs pos="30000">
                  <a:schemeClr val="tx2">
                    <a:lumMod val="50000"/>
                  </a:schemeClr>
                </a:gs>
                <a:gs pos="63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90144" tIns="195072" rIns="390144" bIns="195072" rtlCol="0" anchor="ctr"/>
            <a:lstStyle/>
            <a:p>
              <a:r>
                <a:rPr lang="en-US" sz="4445" b="1" dirty="0"/>
                <a:t>Background/Purpose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8948484-238B-9910-E2F9-AF2CF728B8C3}"/>
              </a:ext>
            </a:extLst>
          </p:cNvPr>
          <p:cNvGrpSpPr/>
          <p:nvPr/>
        </p:nvGrpSpPr>
        <p:grpSpPr>
          <a:xfrm>
            <a:off x="3132715" y="19025809"/>
            <a:ext cx="10937966" cy="2709424"/>
            <a:chOff x="2031674" y="16203229"/>
            <a:chExt cx="15150787" cy="283407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8D963C6-CA84-3DBD-03C3-98EA37D8890E}"/>
                </a:ext>
              </a:extLst>
            </p:cNvPr>
            <p:cNvSpPr/>
            <p:nvPr/>
          </p:nvSpPr>
          <p:spPr>
            <a:xfrm>
              <a:off x="2031674" y="17265043"/>
              <a:ext cx="15028485" cy="1772256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390144" tIns="195072" rIns="390144" bIns="195072">
              <a:spAutoFit/>
            </a:bodyPr>
            <a:lstStyle/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600" dirty="0"/>
                <a:t>Bullet point 1. </a:t>
              </a:r>
            </a:p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600" dirty="0"/>
                <a:t>Bullet point 2. 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2121391-FD91-9460-93C9-9C8AE86DF927}"/>
                </a:ext>
              </a:extLst>
            </p:cNvPr>
            <p:cNvSpPr/>
            <p:nvPr/>
          </p:nvSpPr>
          <p:spPr>
            <a:xfrm>
              <a:off x="2031674" y="16203229"/>
              <a:ext cx="15150787" cy="1020231"/>
            </a:xfrm>
            <a:prstGeom prst="rect">
              <a:avLst/>
            </a:prstGeom>
            <a:gradFill flip="none" rotWithShape="1">
              <a:gsLst>
                <a:gs pos="30000">
                  <a:schemeClr val="tx2">
                    <a:lumMod val="50000"/>
                  </a:schemeClr>
                </a:gs>
                <a:gs pos="65000">
                  <a:schemeClr val="tx2">
                    <a:lumMod val="60000"/>
                    <a:lumOff val="40000"/>
                  </a:schemeClr>
                </a:gs>
                <a:gs pos="99000">
                  <a:schemeClr val="tx2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90144" tIns="195072" rIns="390144" bIns="195072" rtlCol="0" anchor="ctr"/>
            <a:lstStyle/>
            <a:p>
              <a:r>
                <a:rPr lang="en-US" sz="4445" b="1" dirty="0"/>
                <a:t>Method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809685F-9C96-B735-AAD1-F7A7DFCF6206}"/>
              </a:ext>
            </a:extLst>
          </p:cNvPr>
          <p:cNvGrpSpPr/>
          <p:nvPr/>
        </p:nvGrpSpPr>
        <p:grpSpPr>
          <a:xfrm>
            <a:off x="15023137" y="5623470"/>
            <a:ext cx="12559252" cy="22357769"/>
            <a:chOff x="16934147" y="6923969"/>
            <a:chExt cx="16484018" cy="7874140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63CDBF-5E42-A39A-3020-84E0060ECB54}"/>
                </a:ext>
              </a:extLst>
            </p:cNvPr>
            <p:cNvSpPr/>
            <p:nvPr/>
          </p:nvSpPr>
          <p:spPr>
            <a:xfrm>
              <a:off x="16934147" y="10481752"/>
              <a:ext cx="16444261" cy="7518362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390144" tIns="195072" rIns="390144" bIns="0">
              <a:spAutoFit/>
            </a:bodyPr>
            <a:lstStyle/>
            <a:p>
              <a:pPr>
                <a:spcAft>
                  <a:spcPts val="1067"/>
                </a:spcAft>
              </a:pPr>
              <a:endParaRPr lang="en-US" sz="5333" b="1">
                <a:ln w="635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endParaRPr>
            </a:p>
            <a:p>
              <a:pPr>
                <a:spcBef>
                  <a:spcPts val="533"/>
                </a:spcBef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2489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Bef>
                  <a:spcPts val="533"/>
                </a:spcBef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  <a:p>
              <a:pPr>
                <a:spcAft>
                  <a:spcPts val="1067"/>
                </a:spcAft>
              </a:pPr>
              <a:endParaRPr lang="en-US" sz="3556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F7F0E74-F23D-8B26-604E-C31BCF7E1CB3}"/>
                </a:ext>
              </a:extLst>
            </p:cNvPr>
            <p:cNvSpPr/>
            <p:nvPr/>
          </p:nvSpPr>
          <p:spPr>
            <a:xfrm>
              <a:off x="16958965" y="6923969"/>
              <a:ext cx="16459200" cy="3435102"/>
            </a:xfrm>
            <a:prstGeom prst="rect">
              <a:avLst/>
            </a:prstGeom>
            <a:gradFill flip="none" rotWithShape="1">
              <a:gsLst>
                <a:gs pos="66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  <a:gs pos="43000">
                  <a:schemeClr val="tx2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90144" tIns="195072" rIns="390144" bIns="195072" rtlCol="0" anchor="ctr"/>
            <a:lstStyle/>
            <a:p>
              <a:r>
                <a:rPr lang="en-US" sz="4445" b="1" dirty="0"/>
                <a:t>Data Analysis &amp; Results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77330FD-4336-7C2D-A5F7-BD421B3E5BCD}"/>
              </a:ext>
            </a:extLst>
          </p:cNvPr>
          <p:cNvGrpSpPr/>
          <p:nvPr/>
        </p:nvGrpSpPr>
        <p:grpSpPr>
          <a:xfrm>
            <a:off x="28381159" y="18905323"/>
            <a:ext cx="10869602" cy="2888955"/>
            <a:chOff x="30598633" y="14189693"/>
            <a:chExt cx="11887200" cy="709782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802BC8B-6474-EB48-7DA3-D7D904126F4A}"/>
                </a:ext>
              </a:extLst>
            </p:cNvPr>
            <p:cNvSpPr/>
            <p:nvPr/>
          </p:nvSpPr>
          <p:spPr>
            <a:xfrm>
              <a:off x="30598633" y="16688739"/>
              <a:ext cx="11887200" cy="4598780"/>
            </a:xfrm>
            <a:prstGeom prst="rect">
              <a:avLst/>
            </a:prstGeom>
            <a:ln w="19050">
              <a:noFill/>
            </a:ln>
          </p:spPr>
          <p:txBody>
            <a:bodyPr wrap="square" lIns="390144" tIns="195072" rIns="390144" bIns="195072">
              <a:spAutoFit/>
            </a:bodyPr>
            <a:lstStyle/>
            <a:p>
              <a:pPr marL="487677" indent="-487677">
                <a:spcAft>
                  <a:spcPts val="1143"/>
                </a:spcAft>
              </a:pPr>
              <a:r>
                <a:rPr lang="en-US" sz="2590" dirty="0"/>
                <a:t>Reference 1.</a:t>
              </a:r>
            </a:p>
            <a:p>
              <a:pPr marL="487677" indent="-487677">
                <a:spcAft>
                  <a:spcPts val="1143"/>
                </a:spcAft>
              </a:pPr>
              <a:r>
                <a:rPr lang="en-US" sz="2590" dirty="0"/>
                <a:t>Reference 2.</a:t>
              </a:r>
            </a:p>
            <a:p>
              <a:pPr marL="487677" indent="-487677">
                <a:spcAft>
                  <a:spcPts val="1143"/>
                </a:spcAft>
              </a:pPr>
              <a:r>
                <a:rPr lang="en-US" sz="2590" dirty="0"/>
                <a:t>Reference 3.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3982943-BC4D-96AB-DD5F-E78874E2C213}"/>
                </a:ext>
              </a:extLst>
            </p:cNvPr>
            <p:cNvSpPr/>
            <p:nvPr/>
          </p:nvSpPr>
          <p:spPr>
            <a:xfrm>
              <a:off x="30598633" y="14189693"/>
              <a:ext cx="11887200" cy="2396347"/>
            </a:xfrm>
            <a:prstGeom prst="rect">
              <a:avLst/>
            </a:prstGeom>
            <a:gradFill flip="none" rotWithShape="1">
              <a:gsLst>
                <a:gs pos="29000">
                  <a:schemeClr val="tx2">
                    <a:lumMod val="50000"/>
                  </a:schemeClr>
                </a:gs>
                <a:gs pos="65000">
                  <a:schemeClr val="tx2">
                    <a:lumMod val="60000"/>
                    <a:lumOff val="40000"/>
                  </a:schemeClr>
                </a:gs>
                <a:gs pos="99000">
                  <a:schemeClr val="tx2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90144" tIns="195072" rIns="390144" bIns="195072" rtlCol="0" anchor="ctr"/>
            <a:lstStyle/>
            <a:p>
              <a:r>
                <a:rPr lang="en-US" sz="4445" b="1" dirty="0"/>
                <a:t>References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5FFBBE6-342D-A082-E517-1E6E519FCB34}"/>
              </a:ext>
            </a:extLst>
          </p:cNvPr>
          <p:cNvGrpSpPr/>
          <p:nvPr/>
        </p:nvGrpSpPr>
        <p:grpSpPr>
          <a:xfrm>
            <a:off x="28381159" y="5623469"/>
            <a:ext cx="10869602" cy="3450861"/>
            <a:chOff x="2031674" y="16224573"/>
            <a:chExt cx="15150787" cy="3609617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729DB0D-A9D4-96DB-0DE1-549F3859AAE0}"/>
                </a:ext>
              </a:extLst>
            </p:cNvPr>
            <p:cNvSpPr/>
            <p:nvPr/>
          </p:nvSpPr>
          <p:spPr>
            <a:xfrm>
              <a:off x="2031674" y="17281240"/>
              <a:ext cx="15150787" cy="255295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390144" tIns="195072" rIns="390144" bIns="195072">
              <a:spAutoFit/>
            </a:bodyPr>
            <a:lstStyle/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600" dirty="0"/>
                <a:t>Bullet point 1. </a:t>
              </a:r>
            </a:p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600" dirty="0"/>
                <a:t>Bullet point 2. </a:t>
              </a:r>
            </a:p>
            <a:p>
              <a:pPr marL="731536" indent="-731536">
                <a:spcBef>
                  <a:spcPts val="1524"/>
                </a:spcBef>
                <a:buFont typeface="Arial" panose="020B0604020202020204" pitchFamily="34" charset="0"/>
                <a:buChar char="•"/>
              </a:pPr>
              <a:r>
                <a:rPr lang="en-US" sz="3600" dirty="0"/>
                <a:t>Bullet point 3.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E36E4B6-C399-8D1B-52AC-1EF160424757}"/>
                </a:ext>
              </a:extLst>
            </p:cNvPr>
            <p:cNvSpPr/>
            <p:nvPr/>
          </p:nvSpPr>
          <p:spPr>
            <a:xfrm>
              <a:off x="2031674" y="16224573"/>
              <a:ext cx="15150787" cy="1020231"/>
            </a:xfrm>
            <a:prstGeom prst="rect">
              <a:avLst/>
            </a:prstGeom>
            <a:gradFill flip="none" rotWithShape="1">
              <a:gsLst>
                <a:gs pos="30000">
                  <a:schemeClr val="tx2">
                    <a:lumMod val="50000"/>
                  </a:schemeClr>
                </a:gs>
                <a:gs pos="64000">
                  <a:schemeClr val="tx2">
                    <a:lumMod val="60000"/>
                    <a:lumOff val="40000"/>
                  </a:schemeClr>
                </a:gs>
                <a:gs pos="99000">
                  <a:schemeClr val="tx2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90144" tIns="195072" rIns="390144" bIns="195072" rtlCol="0" anchor="ctr"/>
            <a:lstStyle/>
            <a:p>
              <a:r>
                <a:rPr lang="en-US" sz="4445" b="1" dirty="0"/>
                <a:t>Conclusion/Discussion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65BD864B-6AE3-A0E7-27D0-89E294D48EAB}"/>
              </a:ext>
            </a:extLst>
          </p:cNvPr>
          <p:cNvSpPr txBox="1"/>
          <p:nvPr/>
        </p:nvSpPr>
        <p:spPr>
          <a:xfrm>
            <a:off x="15421957" y="6805632"/>
            <a:ext cx="12124672" cy="608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352" b="1" dirty="0">
                <a:solidFill>
                  <a:srgbClr val="000000"/>
                </a:solidFill>
                <a:ea typeface="DengXian" panose="02010600030101010101" pitchFamily="2" charset="-122"/>
              </a:rPr>
              <a:t>Table 1. </a:t>
            </a:r>
            <a:endParaRPr lang="en-US" sz="3352" b="1" dirty="0">
              <a:ea typeface="DengXian" panose="02010600030101010101" pitchFamily="2" charset="-122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F79BE51-8D09-2934-41A3-D9B1D5BB4BE5}"/>
              </a:ext>
            </a:extLst>
          </p:cNvPr>
          <p:cNvSpPr txBox="1"/>
          <p:nvPr/>
        </p:nvSpPr>
        <p:spPr>
          <a:xfrm>
            <a:off x="15421956" y="12281302"/>
            <a:ext cx="12165950" cy="608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352" b="1" dirty="0">
                <a:solidFill>
                  <a:srgbClr val="000000"/>
                </a:solidFill>
                <a:ea typeface="DengXian" panose="02010600030101010101" pitchFamily="2" charset="-122"/>
              </a:rPr>
              <a:t>Table 2</a:t>
            </a:r>
            <a:endParaRPr lang="en-US" sz="3352" b="1" dirty="0">
              <a:ea typeface="DengXian" panose="02010600030101010101" pitchFamily="2" charset="-122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68892C8-A167-507F-635E-2CAFD5CC2C83}"/>
              </a:ext>
            </a:extLst>
          </p:cNvPr>
          <p:cNvSpPr txBox="1"/>
          <p:nvPr/>
        </p:nvSpPr>
        <p:spPr>
          <a:xfrm>
            <a:off x="15421957" y="18413169"/>
            <a:ext cx="9996872" cy="608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352" b="1" dirty="0">
                <a:solidFill>
                  <a:srgbClr val="000000"/>
                </a:solidFill>
                <a:ea typeface="DengXian" panose="02010600030101010101" pitchFamily="2" charset="-122"/>
              </a:rPr>
              <a:t>Figure 1. </a:t>
            </a:r>
            <a:endParaRPr lang="en-US" sz="3352" b="1" dirty="0">
              <a:ea typeface="DengXian" panose="02010600030101010101" pitchFamily="2" charset="-122"/>
            </a:endParaRPr>
          </a:p>
        </p:txBody>
      </p:sp>
      <p:sp>
        <p:nvSpPr>
          <p:cNvPr id="67" name="Title 1">
            <a:extLst>
              <a:ext uri="{FF2B5EF4-FFF2-40B4-BE49-F238E27FC236}">
                <a16:creationId xmlns:a16="http://schemas.microsoft.com/office/drawing/2014/main" id="{2470AA16-B2BA-F07C-D260-E2A5EEFF2CDE}"/>
              </a:ext>
            </a:extLst>
          </p:cNvPr>
          <p:cNvSpPr txBox="1">
            <a:spLocks/>
          </p:cNvSpPr>
          <p:nvPr/>
        </p:nvSpPr>
        <p:spPr>
          <a:xfrm>
            <a:off x="4452649" y="686936"/>
            <a:ext cx="31118683" cy="1918026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390144" tIns="195072" rIns="390144" bIns="195072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6781" b="1" dirty="0"/>
              <a:t>Poster Title</a:t>
            </a:r>
            <a:endParaRPr lang="en-US" sz="4978" dirty="0"/>
          </a:p>
        </p:txBody>
      </p:sp>
      <p:sp>
        <p:nvSpPr>
          <p:cNvPr id="68" name="Title 1">
            <a:extLst>
              <a:ext uri="{FF2B5EF4-FFF2-40B4-BE49-F238E27FC236}">
                <a16:creationId xmlns:a16="http://schemas.microsoft.com/office/drawing/2014/main" id="{AF123096-ECDD-3628-BD94-7836C0632494}"/>
              </a:ext>
            </a:extLst>
          </p:cNvPr>
          <p:cNvSpPr txBox="1">
            <a:spLocks/>
          </p:cNvSpPr>
          <p:nvPr/>
        </p:nvSpPr>
        <p:spPr>
          <a:xfrm>
            <a:off x="4891231" y="2437704"/>
            <a:ext cx="32718520" cy="2275909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390144" tIns="195072" rIns="390144" bIns="195072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5105" dirty="0"/>
              <a:t>Author A</a:t>
            </a:r>
            <a:r>
              <a:rPr lang="en-US" sz="5105" baseline="30000" dirty="0"/>
              <a:t>1</a:t>
            </a:r>
            <a:r>
              <a:rPr lang="en-US" sz="5105" dirty="0"/>
              <a:t>, Author B</a:t>
            </a:r>
            <a:r>
              <a:rPr lang="en-US" sz="5105" baseline="30000" dirty="0"/>
              <a:t>2</a:t>
            </a:r>
            <a:r>
              <a:rPr lang="en-US" sz="5105" dirty="0"/>
              <a:t>,</a:t>
            </a:r>
            <a:r>
              <a:rPr lang="en-US" sz="5105" baseline="30000" dirty="0"/>
              <a:t> </a:t>
            </a:r>
            <a:r>
              <a:rPr lang="en-US" sz="5105" dirty="0"/>
              <a:t>&amp; Author C</a:t>
            </a:r>
            <a:r>
              <a:rPr lang="en-US" sz="5105" baseline="30000" dirty="0"/>
              <a:t>3</a:t>
            </a:r>
            <a:br>
              <a:rPr lang="en-US" sz="6095" dirty="0"/>
            </a:br>
            <a:br>
              <a:rPr lang="en-US" sz="1219" dirty="0"/>
            </a:br>
            <a:r>
              <a:rPr lang="en-US" sz="5562" baseline="30000" dirty="0">
                <a:latin typeface="+mn-lt"/>
              </a:rPr>
              <a:t>1</a:t>
            </a:r>
            <a:r>
              <a:rPr lang="en-US" sz="4571" dirty="0">
                <a:latin typeface="+mn-lt"/>
              </a:rPr>
              <a:t>Institution A, </a:t>
            </a:r>
            <a:r>
              <a:rPr lang="en-US" sz="4571" baseline="40000" dirty="0">
                <a:latin typeface="+mn-lt"/>
              </a:rPr>
              <a:t>2</a:t>
            </a:r>
            <a:r>
              <a:rPr lang="en-US" sz="4571" dirty="0">
                <a:latin typeface="+mn-lt"/>
              </a:rPr>
              <a:t>Institution B, </a:t>
            </a:r>
            <a:r>
              <a:rPr lang="en-US" sz="4571" baseline="30000" dirty="0">
                <a:latin typeface="+mn-lt"/>
              </a:rPr>
              <a:t>4</a:t>
            </a:r>
            <a:r>
              <a:rPr lang="en-US" sz="4571" dirty="0">
                <a:latin typeface="+mn-lt"/>
              </a:rPr>
              <a:t>Institution C</a:t>
            </a:r>
            <a:endParaRPr lang="en-US" sz="4978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C51D77B-BAB0-F981-5EB4-4C01DBA5D6B0}"/>
              </a:ext>
            </a:extLst>
          </p:cNvPr>
          <p:cNvSpPr/>
          <p:nvPr/>
        </p:nvSpPr>
        <p:spPr>
          <a:xfrm>
            <a:off x="2919940" y="1421939"/>
            <a:ext cx="3065417" cy="28647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70C0"/>
                </a:solidFill>
              </a:rPr>
              <a:t>Optional: Logo 1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2D97013-8CDB-98EA-FE36-071761E5070C}"/>
              </a:ext>
            </a:extLst>
          </p:cNvPr>
          <p:cNvSpPr/>
          <p:nvPr/>
        </p:nvSpPr>
        <p:spPr>
          <a:xfrm>
            <a:off x="36077043" y="1421939"/>
            <a:ext cx="3065417" cy="28647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70C0"/>
                </a:solidFill>
              </a:rPr>
              <a:t>Optional: Logo 2</a:t>
            </a:r>
          </a:p>
        </p:txBody>
      </p:sp>
    </p:spTree>
    <p:extLst>
      <p:ext uri="{BB962C8B-B14F-4D97-AF65-F5344CB8AC3E}">
        <p14:creationId xmlns:p14="http://schemas.microsoft.com/office/powerpoint/2010/main" val="3303577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9903</TotalTime>
  <Words>360</Words>
  <Application>Microsoft Macintosh PowerPoint</Application>
  <PresentationFormat>Custom</PresentationFormat>
  <Paragraphs>208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DengXian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Texas A&amp;M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BREQ-2</dc:title>
  <dc:creator>JILING LIU</dc:creator>
  <cp:keywords>2017 SHAPE America</cp:keywords>
  <cp:lastModifiedBy>Liu, Jiling</cp:lastModifiedBy>
  <cp:revision>412</cp:revision>
  <cp:lastPrinted>2024-02-21T23:30:46Z</cp:lastPrinted>
  <dcterms:created xsi:type="dcterms:W3CDTF">2011-06-07T13:35:34Z</dcterms:created>
  <dcterms:modified xsi:type="dcterms:W3CDTF">2024-05-06T19:16:45Z</dcterms:modified>
  <cp:category>Motivation</cp:category>
</cp:coreProperties>
</file>